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1" r:id="rId4"/>
    <p:sldId id="257" r:id="rId5"/>
    <p:sldId id="258" r:id="rId6"/>
    <p:sldId id="259" r:id="rId7"/>
    <p:sldId id="260" r:id="rId8"/>
    <p:sldId id="298" r:id="rId9"/>
    <p:sldId id="314" r:id="rId10"/>
    <p:sldId id="324" r:id="rId11"/>
    <p:sldId id="329" r:id="rId12"/>
    <p:sldId id="313" r:id="rId13"/>
    <p:sldId id="315" r:id="rId14"/>
    <p:sldId id="338" r:id="rId15"/>
    <p:sldId id="312" r:id="rId16"/>
    <p:sldId id="322" r:id="rId17"/>
    <p:sldId id="310" r:id="rId18"/>
    <p:sldId id="332" r:id="rId19"/>
    <p:sldId id="323" r:id="rId20"/>
    <p:sldId id="326" r:id="rId21"/>
    <p:sldId id="307" r:id="rId22"/>
    <p:sldId id="3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18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Eldhose" userId="991017213509fe63" providerId="LiveId" clId="{C952B66A-1CDE-4E53-BEE6-EBA92560A411}"/>
    <pc:docChg chg="undo custSel delSld modSld">
      <pc:chgData name="Alan Eldhose" userId="991017213509fe63" providerId="LiveId" clId="{C952B66A-1CDE-4E53-BEE6-EBA92560A411}" dt="2024-05-28T06:30:23.506" v="1618" actId="207"/>
      <pc:docMkLst>
        <pc:docMk/>
      </pc:docMkLst>
      <pc:sldChg chg="modTransition">
        <pc:chgData name="Alan Eldhose" userId="991017213509fe63" providerId="LiveId" clId="{C952B66A-1CDE-4E53-BEE6-EBA92560A411}" dt="2024-05-27T05:33:44.070" v="1440"/>
        <pc:sldMkLst>
          <pc:docMk/>
          <pc:sldMk cId="2011118601" sldId="257"/>
        </pc:sldMkLst>
      </pc:sldChg>
      <pc:sldChg chg="modTransition">
        <pc:chgData name="Alan Eldhose" userId="991017213509fe63" providerId="LiveId" clId="{C952B66A-1CDE-4E53-BEE6-EBA92560A411}" dt="2024-05-27T05:34:56.023" v="1443"/>
        <pc:sldMkLst>
          <pc:docMk/>
          <pc:sldMk cId="899384809" sldId="258"/>
        </pc:sldMkLst>
      </pc:sldChg>
      <pc:sldChg chg="modSp mod modTransition">
        <pc:chgData name="Alan Eldhose" userId="991017213509fe63" providerId="LiveId" clId="{C952B66A-1CDE-4E53-BEE6-EBA92560A411}" dt="2024-05-28T06:29:26.233" v="1612" actId="207"/>
        <pc:sldMkLst>
          <pc:docMk/>
          <pc:sldMk cId="3979649407" sldId="259"/>
        </pc:sldMkLst>
        <pc:spChg chg="mod">
          <ac:chgData name="Alan Eldhose" userId="991017213509fe63" providerId="LiveId" clId="{C952B66A-1CDE-4E53-BEE6-EBA92560A411}" dt="2024-05-28T06:29:14.968" v="1610" actId="207"/>
          <ac:spMkLst>
            <pc:docMk/>
            <pc:sldMk cId="3979649407" sldId="259"/>
            <ac:spMk id="30" creationId="{E6A8A8E4-FA5B-445B-88A9-D3109CC99696}"/>
          </ac:spMkLst>
        </pc:spChg>
        <pc:spChg chg="mod">
          <ac:chgData name="Alan Eldhose" userId="991017213509fe63" providerId="LiveId" clId="{C952B66A-1CDE-4E53-BEE6-EBA92560A411}" dt="2024-05-28T06:29:26.233" v="1612" actId="207"/>
          <ac:spMkLst>
            <pc:docMk/>
            <pc:sldMk cId="3979649407" sldId="259"/>
            <ac:spMk id="67" creationId="{8214B7A0-8A5C-4FC0-907E-443AE868BC69}"/>
          </ac:spMkLst>
        </pc:spChg>
        <pc:spChg chg="mod">
          <ac:chgData name="Alan Eldhose" userId="991017213509fe63" providerId="LiveId" clId="{C952B66A-1CDE-4E53-BEE6-EBA92560A411}" dt="2024-05-28T06:29:07.224" v="1609" actId="207"/>
          <ac:spMkLst>
            <pc:docMk/>
            <pc:sldMk cId="3979649407" sldId="259"/>
            <ac:spMk id="68" creationId="{A9E3C21B-FE22-4173-B35F-3B5B9A292512}"/>
          </ac:spMkLst>
        </pc:spChg>
        <pc:spChg chg="mod">
          <ac:chgData name="Alan Eldhose" userId="991017213509fe63" providerId="LiveId" clId="{C952B66A-1CDE-4E53-BEE6-EBA92560A411}" dt="2024-05-28T06:29:20.447" v="1611" actId="207"/>
          <ac:spMkLst>
            <pc:docMk/>
            <pc:sldMk cId="3979649407" sldId="259"/>
            <ac:spMk id="69" creationId="{03295006-5723-4643-B730-1A1193082CF0}"/>
          </ac:spMkLst>
        </pc:spChg>
        <pc:spChg chg="mod">
          <ac:chgData name="Alan Eldhose" userId="991017213509fe63" providerId="LiveId" clId="{C952B66A-1CDE-4E53-BEE6-EBA92560A411}" dt="2024-05-28T06:28:30.147" v="1607" actId="20577"/>
          <ac:spMkLst>
            <pc:docMk/>
            <pc:sldMk cId="3979649407" sldId="259"/>
            <ac:spMk id="88" creationId="{53C0B1D2-A1F4-495C-A9A5-0C6A03B48A82}"/>
          </ac:spMkLst>
        </pc:spChg>
        <pc:grpChg chg="mod">
          <ac:chgData name="Alan Eldhose" userId="991017213509fe63" providerId="LiveId" clId="{C952B66A-1CDE-4E53-BEE6-EBA92560A411}" dt="2024-05-28T06:28:36.878" v="1608" actId="14100"/>
          <ac:grpSpMkLst>
            <pc:docMk/>
            <pc:sldMk cId="3979649407" sldId="259"/>
            <ac:grpSpMk id="86" creationId="{2CFA1F34-AF3D-487D-A30C-D9FD9FD32442}"/>
          </ac:grpSpMkLst>
        </pc:grpChg>
      </pc:sldChg>
      <pc:sldChg chg="modSp mod modTransition">
        <pc:chgData name="Alan Eldhose" userId="991017213509fe63" providerId="LiveId" clId="{C952B66A-1CDE-4E53-BEE6-EBA92560A411}" dt="2024-05-28T06:30:23.506" v="1618" actId="207"/>
        <pc:sldMkLst>
          <pc:docMk/>
          <pc:sldMk cId="141078548" sldId="260"/>
        </pc:sldMkLst>
        <pc:spChg chg="mod">
          <ac:chgData name="Alan Eldhose" userId="991017213509fe63" providerId="LiveId" clId="{C952B66A-1CDE-4E53-BEE6-EBA92560A411}" dt="2024-05-28T06:29:59.231" v="1614" actId="207"/>
          <ac:spMkLst>
            <pc:docMk/>
            <pc:sldMk cId="141078548" sldId="260"/>
            <ac:spMk id="11" creationId="{A3572DC7-4588-412A-9E65-A17392C9561D}"/>
          </ac:spMkLst>
        </pc:spChg>
        <pc:spChg chg="mod">
          <ac:chgData name="Alan Eldhose" userId="991017213509fe63" providerId="LiveId" clId="{C952B66A-1CDE-4E53-BEE6-EBA92560A411}" dt="2024-05-28T06:30:04.479" v="1615" actId="207"/>
          <ac:spMkLst>
            <pc:docMk/>
            <pc:sldMk cId="141078548" sldId="260"/>
            <ac:spMk id="19" creationId="{9492D3DF-156E-4A36-A0DF-64404618645B}"/>
          </ac:spMkLst>
        </pc:spChg>
        <pc:spChg chg="mod">
          <ac:chgData name="Alan Eldhose" userId="991017213509fe63" providerId="LiveId" clId="{C952B66A-1CDE-4E53-BEE6-EBA92560A411}" dt="2024-05-28T06:30:09.611" v="1616" actId="207"/>
          <ac:spMkLst>
            <pc:docMk/>
            <pc:sldMk cId="141078548" sldId="260"/>
            <ac:spMk id="27" creationId="{D1507ACC-0E11-40DC-B6C9-6B2AA0E87C0B}"/>
          </ac:spMkLst>
        </pc:spChg>
        <pc:spChg chg="mod">
          <ac:chgData name="Alan Eldhose" userId="991017213509fe63" providerId="LiveId" clId="{C952B66A-1CDE-4E53-BEE6-EBA92560A411}" dt="2024-05-28T06:30:23.506" v="1618" actId="207"/>
          <ac:spMkLst>
            <pc:docMk/>
            <pc:sldMk cId="141078548" sldId="260"/>
            <ac:spMk id="35" creationId="{9F72D341-2413-4C99-AD8C-57F2391591C6}"/>
          </ac:spMkLst>
        </pc:spChg>
      </pc:sldChg>
      <pc:sldChg chg="modTransition">
        <pc:chgData name="Alan Eldhose" userId="991017213509fe63" providerId="LiveId" clId="{C952B66A-1CDE-4E53-BEE6-EBA92560A411}" dt="2024-05-27T05:35:17.958" v="1446"/>
        <pc:sldMkLst>
          <pc:docMk/>
          <pc:sldMk cId="2737942562" sldId="298"/>
        </pc:sldMkLst>
      </pc:sldChg>
      <pc:sldChg chg="modSp mod modTransition">
        <pc:chgData name="Alan Eldhose" userId="991017213509fe63" providerId="LiveId" clId="{C952B66A-1CDE-4E53-BEE6-EBA92560A411}" dt="2024-05-27T05:36:49.222" v="1460"/>
        <pc:sldMkLst>
          <pc:docMk/>
          <pc:sldMk cId="1241158067" sldId="301"/>
        </pc:sldMkLst>
        <pc:spChg chg="mod">
          <ac:chgData name="Alan Eldhose" userId="991017213509fe63" providerId="LiveId" clId="{C952B66A-1CDE-4E53-BEE6-EBA92560A411}" dt="2024-05-26T13:55:09.271" v="26" actId="14861"/>
          <ac:spMkLst>
            <pc:docMk/>
            <pc:sldMk cId="1241158067" sldId="301"/>
            <ac:spMk id="2" creationId="{29E2714A-BE29-4E83-A155-D5802C472B0A}"/>
          </ac:spMkLst>
        </pc:spChg>
      </pc:sldChg>
      <pc:sldChg chg="del">
        <pc:chgData name="Alan Eldhose" userId="991017213509fe63" providerId="LiveId" clId="{C952B66A-1CDE-4E53-BEE6-EBA92560A411}" dt="2024-05-26T13:54:13.464" v="5" actId="47"/>
        <pc:sldMkLst>
          <pc:docMk/>
          <pc:sldMk cId="159771542" sldId="302"/>
        </pc:sldMkLst>
      </pc:sldChg>
      <pc:sldChg chg="del">
        <pc:chgData name="Alan Eldhose" userId="991017213509fe63" providerId="LiveId" clId="{C952B66A-1CDE-4E53-BEE6-EBA92560A411}" dt="2024-05-26T13:54:12.483" v="4" actId="47"/>
        <pc:sldMkLst>
          <pc:docMk/>
          <pc:sldMk cId="364121930" sldId="303"/>
        </pc:sldMkLst>
      </pc:sldChg>
      <pc:sldChg chg="del">
        <pc:chgData name="Alan Eldhose" userId="991017213509fe63" providerId="LiveId" clId="{C952B66A-1CDE-4E53-BEE6-EBA92560A411}" dt="2024-05-26T13:54:11.423" v="3" actId="47"/>
        <pc:sldMkLst>
          <pc:docMk/>
          <pc:sldMk cId="313758320" sldId="304"/>
        </pc:sldMkLst>
      </pc:sldChg>
      <pc:sldChg chg="del">
        <pc:chgData name="Alan Eldhose" userId="991017213509fe63" providerId="LiveId" clId="{C952B66A-1CDE-4E53-BEE6-EBA92560A411}" dt="2024-05-26T13:54:10.176" v="2" actId="47"/>
        <pc:sldMkLst>
          <pc:docMk/>
          <pc:sldMk cId="212682184" sldId="305"/>
        </pc:sldMkLst>
      </pc:sldChg>
      <pc:sldChg chg="del">
        <pc:chgData name="Alan Eldhose" userId="991017213509fe63" providerId="LiveId" clId="{C952B66A-1CDE-4E53-BEE6-EBA92560A411}" dt="2024-05-26T13:54:08.801" v="1" actId="47"/>
        <pc:sldMkLst>
          <pc:docMk/>
          <pc:sldMk cId="486176497" sldId="306"/>
        </pc:sldMkLst>
      </pc:sldChg>
      <pc:sldChg chg="modTransition">
        <pc:chgData name="Alan Eldhose" userId="991017213509fe63" providerId="LiveId" clId="{C952B66A-1CDE-4E53-BEE6-EBA92560A411}" dt="2024-05-27T05:36:42.628" v="1459"/>
        <pc:sldMkLst>
          <pc:docMk/>
          <pc:sldMk cId="3423133475" sldId="307"/>
        </pc:sldMkLst>
      </pc:sldChg>
      <pc:sldChg chg="del">
        <pc:chgData name="Alan Eldhose" userId="991017213509fe63" providerId="LiveId" clId="{C952B66A-1CDE-4E53-BEE6-EBA92560A411}" dt="2024-05-26T13:54:03.344" v="0" actId="47"/>
        <pc:sldMkLst>
          <pc:docMk/>
          <pc:sldMk cId="2345629806" sldId="308"/>
        </pc:sldMkLst>
      </pc:sldChg>
      <pc:sldChg chg="del">
        <pc:chgData name="Alan Eldhose" userId="991017213509fe63" providerId="LiveId" clId="{C952B66A-1CDE-4E53-BEE6-EBA92560A411}" dt="2024-05-26T13:54:32.341" v="24" actId="47"/>
        <pc:sldMkLst>
          <pc:docMk/>
          <pc:sldMk cId="4201278032" sldId="309"/>
        </pc:sldMkLst>
      </pc:sldChg>
      <pc:sldChg chg="addSp modSp mod modTransition">
        <pc:chgData name="Alan Eldhose" userId="991017213509fe63" providerId="LiveId" clId="{C952B66A-1CDE-4E53-BEE6-EBA92560A411}" dt="2024-05-27T05:52:46.647" v="1579" actId="1076"/>
        <pc:sldMkLst>
          <pc:docMk/>
          <pc:sldMk cId="1557309788" sldId="310"/>
        </pc:sldMkLst>
        <pc:spChg chg="mod">
          <ac:chgData name="Alan Eldhose" userId="991017213509fe63" providerId="LiveId" clId="{C952B66A-1CDE-4E53-BEE6-EBA92560A411}" dt="2024-05-27T05:29:03.154" v="1425" actId="20577"/>
          <ac:spMkLst>
            <pc:docMk/>
            <pc:sldMk cId="1557309788" sldId="310"/>
            <ac:spMk id="4" creationId="{307D3317-9291-C22F-130B-2C840A863AD5}"/>
          </ac:spMkLst>
        </pc:spChg>
        <pc:spChg chg="mod">
          <ac:chgData name="Alan Eldhose" userId="991017213509fe63" providerId="LiveId" clId="{C952B66A-1CDE-4E53-BEE6-EBA92560A411}" dt="2024-05-27T05:25:58.685" v="1412" actId="1076"/>
          <ac:spMkLst>
            <pc:docMk/>
            <pc:sldMk cId="1557309788" sldId="310"/>
            <ac:spMk id="5" creationId="{500C29C9-E492-775F-C96C-5F11AF4155E4}"/>
          </ac:spMkLst>
        </pc:spChg>
        <pc:spChg chg="mod">
          <ac:chgData name="Alan Eldhose" userId="991017213509fe63" providerId="LiveId" clId="{C952B66A-1CDE-4E53-BEE6-EBA92560A411}" dt="2024-05-27T05:25:56.064" v="1411" actId="1076"/>
          <ac:spMkLst>
            <pc:docMk/>
            <pc:sldMk cId="1557309788" sldId="310"/>
            <ac:spMk id="6" creationId="{3EA5B442-9FB7-4F96-4730-4C49982C3E6C}"/>
          </ac:spMkLst>
        </pc:spChg>
        <pc:spChg chg="mod">
          <ac:chgData name="Alan Eldhose" userId="991017213509fe63" providerId="LiveId" clId="{C952B66A-1CDE-4E53-BEE6-EBA92560A411}" dt="2024-05-27T05:26:57.900" v="1421" actId="1076"/>
          <ac:spMkLst>
            <pc:docMk/>
            <pc:sldMk cId="1557309788" sldId="310"/>
            <ac:spMk id="7" creationId="{583D6FA1-12DA-8394-5004-A7F0C39F633A}"/>
          </ac:spMkLst>
        </pc:spChg>
        <pc:spChg chg="mod">
          <ac:chgData name="Alan Eldhose" userId="991017213509fe63" providerId="LiveId" clId="{C952B66A-1CDE-4E53-BEE6-EBA92560A411}" dt="2024-05-27T05:23:31.515" v="1384" actId="1076"/>
          <ac:spMkLst>
            <pc:docMk/>
            <pc:sldMk cId="1557309788" sldId="310"/>
            <ac:spMk id="8" creationId="{CCA5171E-A2EF-DF3B-9AD4-18AB31B22077}"/>
          </ac:spMkLst>
        </pc:spChg>
        <pc:spChg chg="add mod">
          <ac:chgData name="Alan Eldhose" userId="991017213509fe63" providerId="LiveId" clId="{C952B66A-1CDE-4E53-BEE6-EBA92560A411}" dt="2024-05-27T04:45:48.600" v="1164" actId="1076"/>
          <ac:spMkLst>
            <pc:docMk/>
            <pc:sldMk cId="1557309788" sldId="310"/>
            <ac:spMk id="9" creationId="{B55319C8-1E8D-D523-CCDB-E43A0DE96CDD}"/>
          </ac:spMkLst>
        </pc:spChg>
        <pc:spChg chg="add mod">
          <ac:chgData name="Alan Eldhose" userId="991017213509fe63" providerId="LiveId" clId="{C952B66A-1CDE-4E53-BEE6-EBA92560A411}" dt="2024-05-27T04:46:01.956" v="1166" actId="1076"/>
          <ac:spMkLst>
            <pc:docMk/>
            <pc:sldMk cId="1557309788" sldId="310"/>
            <ac:spMk id="10" creationId="{3752294C-7AA4-31F1-5484-187D4F7E176D}"/>
          </ac:spMkLst>
        </pc:spChg>
        <pc:spChg chg="add mod">
          <ac:chgData name="Alan Eldhose" userId="991017213509fe63" providerId="LiveId" clId="{C952B66A-1CDE-4E53-BEE6-EBA92560A411}" dt="2024-05-27T05:52:46.647" v="1579" actId="1076"/>
          <ac:spMkLst>
            <pc:docMk/>
            <pc:sldMk cId="1557309788" sldId="310"/>
            <ac:spMk id="11" creationId="{146E2881-21FC-362D-9E0F-08F95A14C462}"/>
          </ac:spMkLst>
        </pc:spChg>
        <pc:spChg chg="mod">
          <ac:chgData name="Alan Eldhose" userId="991017213509fe63" providerId="LiveId" clId="{C952B66A-1CDE-4E53-BEE6-EBA92560A411}" dt="2024-05-27T04:45:55.761" v="1165" actId="1076"/>
          <ac:spMkLst>
            <pc:docMk/>
            <pc:sldMk cId="1557309788" sldId="310"/>
            <ac:spMk id="21" creationId="{FD4A45D9-C1C2-4D18-BAA0-955A4CABAF22}"/>
          </ac:spMkLst>
        </pc:spChg>
        <pc:spChg chg="mod">
          <ac:chgData name="Alan Eldhose" userId="991017213509fe63" providerId="LiveId" clId="{C952B66A-1CDE-4E53-BEE6-EBA92560A411}" dt="2024-05-27T05:26:54.795" v="1420" actId="14100"/>
          <ac:spMkLst>
            <pc:docMk/>
            <pc:sldMk cId="1557309788" sldId="310"/>
            <ac:spMk id="65" creationId="{3CAFB930-0530-4AD6-B814-5F64E5364528}"/>
          </ac:spMkLst>
        </pc:spChg>
        <pc:spChg chg="mod">
          <ac:chgData name="Alan Eldhose" userId="991017213509fe63" providerId="LiveId" clId="{C952B66A-1CDE-4E53-BEE6-EBA92560A411}" dt="2024-05-27T05:26:40.535" v="1417" actId="14100"/>
          <ac:spMkLst>
            <pc:docMk/>
            <pc:sldMk cId="1557309788" sldId="310"/>
            <ac:spMk id="68" creationId="{94E275B9-EA08-48DE-85B8-87981604DF45}"/>
          </ac:spMkLst>
        </pc:spChg>
        <pc:spChg chg="mod">
          <ac:chgData name="Alan Eldhose" userId="991017213509fe63" providerId="LiveId" clId="{C952B66A-1CDE-4E53-BEE6-EBA92560A411}" dt="2024-05-27T05:26:44.807" v="1418" actId="14100"/>
          <ac:spMkLst>
            <pc:docMk/>
            <pc:sldMk cId="1557309788" sldId="310"/>
            <ac:spMk id="71" creationId="{5875C60A-5EF5-4319-B779-49B48C7EC49C}"/>
          </ac:spMkLst>
        </pc:spChg>
        <pc:cxnChg chg="mod">
          <ac:chgData name="Alan Eldhose" userId="991017213509fe63" providerId="LiveId" clId="{C952B66A-1CDE-4E53-BEE6-EBA92560A411}" dt="2024-05-27T05:25:29.110" v="1405" actId="1076"/>
          <ac:cxnSpMkLst>
            <pc:docMk/>
            <pc:sldMk cId="1557309788" sldId="310"/>
            <ac:cxnSpMk id="3" creationId="{1AB2910B-7146-4D74-B250-4249973AAE96}"/>
          </ac:cxnSpMkLst>
        </pc:cxnChg>
        <pc:cxnChg chg="mod">
          <ac:chgData name="Alan Eldhose" userId="991017213509fe63" providerId="LiveId" clId="{C952B66A-1CDE-4E53-BEE6-EBA92560A411}" dt="2024-05-27T05:25:36.941" v="1407" actId="1076"/>
          <ac:cxnSpMkLst>
            <pc:docMk/>
            <pc:sldMk cId="1557309788" sldId="310"/>
            <ac:cxnSpMk id="69" creationId="{ECFAABC4-AC17-4DE3-B4EA-A8AA476A7535}"/>
          </ac:cxnSpMkLst>
        </pc:cxnChg>
        <pc:cxnChg chg="mod">
          <ac:chgData name="Alan Eldhose" userId="991017213509fe63" providerId="LiveId" clId="{C952B66A-1CDE-4E53-BEE6-EBA92560A411}" dt="2024-05-27T05:25:33.954" v="1406" actId="1076"/>
          <ac:cxnSpMkLst>
            <pc:docMk/>
            <pc:sldMk cId="1557309788" sldId="310"/>
            <ac:cxnSpMk id="76" creationId="{03273A4F-BC78-494F-9635-3B5A24A9CF65}"/>
          </ac:cxnSpMkLst>
        </pc:cxnChg>
      </pc:sldChg>
      <pc:sldChg chg="del">
        <pc:chgData name="Alan Eldhose" userId="991017213509fe63" providerId="LiveId" clId="{C952B66A-1CDE-4E53-BEE6-EBA92560A411}" dt="2024-05-26T13:54:29.184" v="21" actId="47"/>
        <pc:sldMkLst>
          <pc:docMk/>
          <pc:sldMk cId="2498161071" sldId="311"/>
        </pc:sldMkLst>
      </pc:sldChg>
      <pc:sldChg chg="modSp mod modTransition">
        <pc:chgData name="Alan Eldhose" userId="991017213509fe63" providerId="LiveId" clId="{C952B66A-1CDE-4E53-BEE6-EBA92560A411}" dt="2024-05-27T05:51:01.391" v="1566" actId="1076"/>
        <pc:sldMkLst>
          <pc:docMk/>
          <pc:sldMk cId="1279224923" sldId="312"/>
        </pc:sldMkLst>
        <pc:spChg chg="mod">
          <ac:chgData name="Alan Eldhose" userId="991017213509fe63" providerId="LiveId" clId="{C952B66A-1CDE-4E53-BEE6-EBA92560A411}" dt="2024-05-27T05:51:01.391" v="1566" actId="1076"/>
          <ac:spMkLst>
            <pc:docMk/>
            <pc:sldMk cId="1279224923" sldId="312"/>
            <ac:spMk id="12" creationId="{B795DFF9-E4BD-408F-835A-DF42027E502F}"/>
          </ac:spMkLst>
        </pc:spChg>
        <pc:spChg chg="mod">
          <ac:chgData name="Alan Eldhose" userId="991017213509fe63" providerId="LiveId" clId="{C952B66A-1CDE-4E53-BEE6-EBA92560A411}" dt="2024-05-27T05:50:54.770" v="1564" actId="1076"/>
          <ac:spMkLst>
            <pc:docMk/>
            <pc:sldMk cId="1279224923" sldId="312"/>
            <ac:spMk id="15" creationId="{25C0B448-7ABD-4ACD-A419-5E1094A563C7}"/>
          </ac:spMkLst>
        </pc:spChg>
        <pc:spChg chg="mod">
          <ac:chgData name="Alan Eldhose" userId="991017213509fe63" providerId="LiveId" clId="{C952B66A-1CDE-4E53-BEE6-EBA92560A411}" dt="2024-05-27T05:50:58.171" v="1565" actId="1076"/>
          <ac:spMkLst>
            <pc:docMk/>
            <pc:sldMk cId="1279224923" sldId="312"/>
            <ac:spMk id="18" creationId="{97C01F02-2521-4E45-8B21-A43FF379434B}"/>
          </ac:spMkLst>
        </pc:spChg>
        <pc:spChg chg="mod">
          <ac:chgData name="Alan Eldhose" userId="991017213509fe63" providerId="LiveId" clId="{C952B66A-1CDE-4E53-BEE6-EBA92560A411}" dt="2024-05-27T05:49:50.241" v="1557" actId="255"/>
          <ac:spMkLst>
            <pc:docMk/>
            <pc:sldMk cId="1279224923" sldId="312"/>
            <ac:spMk id="23" creationId="{6A5407EF-02AF-4134-A031-656B54D1C415}"/>
          </ac:spMkLst>
        </pc:spChg>
        <pc:spChg chg="mod">
          <ac:chgData name="Alan Eldhose" userId="991017213509fe63" providerId="LiveId" clId="{C952B66A-1CDE-4E53-BEE6-EBA92560A411}" dt="2024-05-27T05:49:57.253" v="1558" actId="255"/>
          <ac:spMkLst>
            <pc:docMk/>
            <pc:sldMk cId="1279224923" sldId="312"/>
            <ac:spMk id="26" creationId="{D7E65161-EDA4-440F-9392-17E96BCC8809}"/>
          </ac:spMkLst>
        </pc:spChg>
        <pc:spChg chg="mod">
          <ac:chgData name="Alan Eldhose" userId="991017213509fe63" providerId="LiveId" clId="{C952B66A-1CDE-4E53-BEE6-EBA92560A411}" dt="2024-05-27T05:50:25.737" v="1560" actId="255"/>
          <ac:spMkLst>
            <pc:docMk/>
            <pc:sldMk cId="1279224923" sldId="312"/>
            <ac:spMk id="29" creationId="{614A206D-A05F-4DA9-819E-BAFAED759C2A}"/>
          </ac:spMkLst>
        </pc:spChg>
        <pc:spChg chg="mod">
          <ac:chgData name="Alan Eldhose" userId="991017213509fe63" providerId="LiveId" clId="{C952B66A-1CDE-4E53-BEE6-EBA92560A411}" dt="2024-05-27T05:50:35.310" v="1561" actId="255"/>
          <ac:spMkLst>
            <pc:docMk/>
            <pc:sldMk cId="1279224923" sldId="312"/>
            <ac:spMk id="32" creationId="{4E4DB139-C5A7-47C1-86A6-77C21807B28A}"/>
          </ac:spMkLst>
        </pc:spChg>
        <pc:grpChg chg="mod">
          <ac:chgData name="Alan Eldhose" userId="991017213509fe63" providerId="LiveId" clId="{C952B66A-1CDE-4E53-BEE6-EBA92560A411}" dt="2024-05-27T05:50:07.236" v="1559" actId="14100"/>
          <ac:grpSpMkLst>
            <pc:docMk/>
            <pc:sldMk cId="1279224923" sldId="312"/>
            <ac:grpSpMk id="25" creationId="{0C274EF1-F1D4-4A2F-B114-6349920CEC2E}"/>
          </ac:grpSpMkLst>
        </pc:grpChg>
        <pc:grpChg chg="mod">
          <ac:chgData name="Alan Eldhose" userId="991017213509fe63" providerId="LiveId" clId="{C952B66A-1CDE-4E53-BEE6-EBA92560A411}" dt="2024-05-27T05:50:47.346" v="1563" actId="14100"/>
          <ac:grpSpMkLst>
            <pc:docMk/>
            <pc:sldMk cId="1279224923" sldId="312"/>
            <ac:grpSpMk id="28" creationId="{CE4A5367-7CB7-4C57-9E10-C562C8695E8C}"/>
          </ac:grpSpMkLst>
        </pc:grpChg>
        <pc:grpChg chg="mod">
          <ac:chgData name="Alan Eldhose" userId="991017213509fe63" providerId="LiveId" clId="{C952B66A-1CDE-4E53-BEE6-EBA92560A411}" dt="2024-05-27T05:50:40.602" v="1562" actId="14100"/>
          <ac:grpSpMkLst>
            <pc:docMk/>
            <pc:sldMk cId="1279224923" sldId="312"/>
            <ac:grpSpMk id="31" creationId="{EBC94C6D-99A4-4D49-9A9F-44731466C986}"/>
          </ac:grpSpMkLst>
        </pc:grpChg>
        <pc:picChg chg="mod">
          <ac:chgData name="Alan Eldhose" userId="991017213509fe63" providerId="LiveId" clId="{C952B66A-1CDE-4E53-BEE6-EBA92560A411}" dt="2024-05-27T05:38:29.887" v="1462" actId="1076"/>
          <ac:picMkLst>
            <pc:docMk/>
            <pc:sldMk cId="1279224923" sldId="312"/>
            <ac:picMk id="20" creationId="{024C14B6-D429-1302-BEB6-48729EBA0E91}"/>
          </ac:picMkLst>
        </pc:picChg>
      </pc:sldChg>
      <pc:sldChg chg="modTransition">
        <pc:chgData name="Alan Eldhose" userId="991017213509fe63" providerId="LiveId" clId="{C952B66A-1CDE-4E53-BEE6-EBA92560A411}" dt="2024-05-27T05:35:47.071" v="1450"/>
        <pc:sldMkLst>
          <pc:docMk/>
          <pc:sldMk cId="3827296069" sldId="313"/>
        </pc:sldMkLst>
      </pc:sldChg>
      <pc:sldChg chg="modTransition">
        <pc:chgData name="Alan Eldhose" userId="991017213509fe63" providerId="LiveId" clId="{C952B66A-1CDE-4E53-BEE6-EBA92560A411}" dt="2024-05-27T05:35:25.111" v="1447"/>
        <pc:sldMkLst>
          <pc:docMk/>
          <pc:sldMk cId="3668670005" sldId="314"/>
        </pc:sldMkLst>
      </pc:sldChg>
      <pc:sldChg chg="modTransition modAnim">
        <pc:chgData name="Alan Eldhose" userId="991017213509fe63" providerId="LiveId" clId="{C952B66A-1CDE-4E53-BEE6-EBA92560A411}" dt="2024-05-27T05:35:52.452" v="1451"/>
        <pc:sldMkLst>
          <pc:docMk/>
          <pc:sldMk cId="1560353361" sldId="315"/>
        </pc:sldMkLst>
      </pc:sldChg>
      <pc:sldChg chg="del">
        <pc:chgData name="Alan Eldhose" userId="991017213509fe63" providerId="LiveId" clId="{C952B66A-1CDE-4E53-BEE6-EBA92560A411}" dt="2024-05-26T13:54:29.966" v="22" actId="47"/>
        <pc:sldMkLst>
          <pc:docMk/>
          <pc:sldMk cId="4184600926" sldId="316"/>
        </pc:sldMkLst>
      </pc:sldChg>
      <pc:sldChg chg="del">
        <pc:chgData name="Alan Eldhose" userId="991017213509fe63" providerId="LiveId" clId="{C952B66A-1CDE-4E53-BEE6-EBA92560A411}" dt="2024-05-26T13:54:31.535" v="23" actId="47"/>
        <pc:sldMkLst>
          <pc:docMk/>
          <pc:sldMk cId="1404339508" sldId="317"/>
        </pc:sldMkLst>
      </pc:sldChg>
      <pc:sldChg chg="del">
        <pc:chgData name="Alan Eldhose" userId="991017213509fe63" providerId="LiveId" clId="{C952B66A-1CDE-4E53-BEE6-EBA92560A411}" dt="2024-05-26T13:54:22.079" v="16" actId="47"/>
        <pc:sldMkLst>
          <pc:docMk/>
          <pc:sldMk cId="624695530" sldId="318"/>
        </pc:sldMkLst>
      </pc:sldChg>
      <pc:sldChg chg="del">
        <pc:chgData name="Alan Eldhose" userId="991017213509fe63" providerId="LiveId" clId="{C952B66A-1CDE-4E53-BEE6-EBA92560A411}" dt="2024-05-26T13:54:24.457" v="19" actId="47"/>
        <pc:sldMkLst>
          <pc:docMk/>
          <pc:sldMk cId="1693104180" sldId="319"/>
        </pc:sldMkLst>
      </pc:sldChg>
      <pc:sldChg chg="del">
        <pc:chgData name="Alan Eldhose" userId="991017213509fe63" providerId="LiveId" clId="{C952B66A-1CDE-4E53-BEE6-EBA92560A411}" dt="2024-05-26T13:54:23.635" v="18" actId="47"/>
        <pc:sldMkLst>
          <pc:docMk/>
          <pc:sldMk cId="608993516" sldId="320"/>
        </pc:sldMkLst>
      </pc:sldChg>
      <pc:sldChg chg="del">
        <pc:chgData name="Alan Eldhose" userId="991017213509fe63" providerId="LiveId" clId="{C952B66A-1CDE-4E53-BEE6-EBA92560A411}" dt="2024-05-26T13:54:22.904" v="17" actId="47"/>
        <pc:sldMkLst>
          <pc:docMk/>
          <pc:sldMk cId="848212632" sldId="321"/>
        </pc:sldMkLst>
      </pc:sldChg>
      <pc:sldChg chg="addSp modSp mod modTransition">
        <pc:chgData name="Alan Eldhose" userId="991017213509fe63" providerId="LiveId" clId="{C952B66A-1CDE-4E53-BEE6-EBA92560A411}" dt="2024-05-27T05:48:20.825" v="1554" actId="1076"/>
        <pc:sldMkLst>
          <pc:docMk/>
          <pc:sldMk cId="184736873" sldId="322"/>
        </pc:sldMkLst>
        <pc:spChg chg="mod">
          <ac:chgData name="Alan Eldhose" userId="991017213509fe63" providerId="LiveId" clId="{C952B66A-1CDE-4E53-BEE6-EBA92560A411}" dt="2024-05-27T05:41:22.830" v="1477" actId="207"/>
          <ac:spMkLst>
            <pc:docMk/>
            <pc:sldMk cId="184736873" sldId="322"/>
            <ac:spMk id="4" creationId="{41E51C1C-EE87-26A7-14AB-C400429B4E77}"/>
          </ac:spMkLst>
        </pc:spChg>
        <pc:graphicFrameChg chg="mod">
          <ac:chgData name="Alan Eldhose" userId="991017213509fe63" providerId="LiveId" clId="{C952B66A-1CDE-4E53-BEE6-EBA92560A411}" dt="2024-05-27T05:47:45.131" v="1549"/>
          <ac:graphicFrameMkLst>
            <pc:docMk/>
            <pc:sldMk cId="184736873" sldId="322"/>
            <ac:graphicFrameMk id="13" creationId="{5DF6B652-E1C7-48E1-82ED-EA430E51AD78}"/>
          </ac:graphicFrameMkLst>
        </pc:graphicFrameChg>
        <pc:picChg chg="add mod">
          <ac:chgData name="Alan Eldhose" userId="991017213509fe63" providerId="LiveId" clId="{C952B66A-1CDE-4E53-BEE6-EBA92560A411}" dt="2024-05-27T05:48:07.643" v="1551" actId="1076"/>
          <ac:picMkLst>
            <pc:docMk/>
            <pc:sldMk cId="184736873" sldId="322"/>
            <ac:picMk id="11" creationId="{1A3E98FE-8DFC-944E-E24F-451DB5906D5E}"/>
          </ac:picMkLst>
        </pc:picChg>
        <pc:picChg chg="add mod">
          <ac:chgData name="Alan Eldhose" userId="991017213509fe63" providerId="LiveId" clId="{C952B66A-1CDE-4E53-BEE6-EBA92560A411}" dt="2024-05-27T05:48:20.825" v="1554" actId="1076"/>
          <ac:picMkLst>
            <pc:docMk/>
            <pc:sldMk cId="184736873" sldId="322"/>
            <ac:picMk id="12" creationId="{F54B5F6B-33F8-C2A2-86BD-290296F4F4CA}"/>
          </ac:picMkLst>
        </pc:picChg>
        <pc:picChg chg="add mod">
          <ac:chgData name="Alan Eldhose" userId="991017213509fe63" providerId="LiveId" clId="{C952B66A-1CDE-4E53-BEE6-EBA92560A411}" dt="2024-05-27T05:48:16.626" v="1553" actId="1076"/>
          <ac:picMkLst>
            <pc:docMk/>
            <pc:sldMk cId="184736873" sldId="322"/>
            <ac:picMk id="14" creationId="{B75F6E6A-F65E-0503-0365-C53CF94D727F}"/>
          </ac:picMkLst>
        </pc:picChg>
        <pc:picChg chg="add mod">
          <ac:chgData name="Alan Eldhose" userId="991017213509fe63" providerId="LiveId" clId="{C952B66A-1CDE-4E53-BEE6-EBA92560A411}" dt="2024-05-27T05:48:12.164" v="1552" actId="1076"/>
          <ac:picMkLst>
            <pc:docMk/>
            <pc:sldMk cId="184736873" sldId="322"/>
            <ac:picMk id="15" creationId="{E98DF9BA-3367-CDEE-9959-B06C861A8260}"/>
          </ac:picMkLst>
        </pc:picChg>
      </pc:sldChg>
      <pc:sldChg chg="modTransition">
        <pc:chgData name="Alan Eldhose" userId="991017213509fe63" providerId="LiveId" clId="{C952B66A-1CDE-4E53-BEE6-EBA92560A411}" dt="2024-05-27T05:36:31.173" v="1457"/>
        <pc:sldMkLst>
          <pc:docMk/>
          <pc:sldMk cId="277452217" sldId="323"/>
        </pc:sldMkLst>
      </pc:sldChg>
      <pc:sldChg chg="modTransition">
        <pc:chgData name="Alan Eldhose" userId="991017213509fe63" providerId="LiveId" clId="{C952B66A-1CDE-4E53-BEE6-EBA92560A411}" dt="2024-05-27T05:35:32.495" v="1448"/>
        <pc:sldMkLst>
          <pc:docMk/>
          <pc:sldMk cId="1193403196" sldId="324"/>
        </pc:sldMkLst>
      </pc:sldChg>
      <pc:sldChg chg="del">
        <pc:chgData name="Alan Eldhose" userId="991017213509fe63" providerId="LiveId" clId="{C952B66A-1CDE-4E53-BEE6-EBA92560A411}" dt="2024-05-26T13:54:25.878" v="20" actId="47"/>
        <pc:sldMkLst>
          <pc:docMk/>
          <pc:sldMk cId="1198383687" sldId="325"/>
        </pc:sldMkLst>
      </pc:sldChg>
      <pc:sldChg chg="addSp delSp modSp mod modTransition delAnim modAnim">
        <pc:chgData name="Alan Eldhose" userId="991017213509fe63" providerId="LiveId" clId="{C952B66A-1CDE-4E53-BEE6-EBA92560A411}" dt="2024-05-27T05:36:37.581" v="1458"/>
        <pc:sldMkLst>
          <pc:docMk/>
          <pc:sldMk cId="2473585384" sldId="326"/>
        </pc:sldMkLst>
        <pc:spChg chg="add del mod">
          <ac:chgData name="Alan Eldhose" userId="991017213509fe63" providerId="LiveId" clId="{C952B66A-1CDE-4E53-BEE6-EBA92560A411}" dt="2024-05-27T04:50:13.867" v="1182"/>
          <ac:spMkLst>
            <pc:docMk/>
            <pc:sldMk cId="2473585384" sldId="326"/>
            <ac:spMk id="2" creationId="{1CEEB928-6E69-0570-3F75-C07A85C9C554}"/>
          </ac:spMkLst>
        </pc:spChg>
        <pc:spChg chg="add mod">
          <ac:chgData name="Alan Eldhose" userId="991017213509fe63" providerId="LiveId" clId="{C952B66A-1CDE-4E53-BEE6-EBA92560A411}" dt="2024-05-27T04:51:25.245" v="1215" actId="1076"/>
          <ac:spMkLst>
            <pc:docMk/>
            <pc:sldMk cId="2473585384" sldId="326"/>
            <ac:spMk id="3" creationId="{56D6743E-A810-EEB2-D164-F5C8F4594769}"/>
          </ac:spMkLst>
        </pc:spChg>
        <pc:spChg chg="mod">
          <ac:chgData name="Alan Eldhose" userId="991017213509fe63" providerId="LiveId" clId="{C952B66A-1CDE-4E53-BEE6-EBA92560A411}" dt="2024-05-26T13:58:46.712" v="36" actId="207"/>
          <ac:spMkLst>
            <pc:docMk/>
            <pc:sldMk cId="2473585384" sldId="326"/>
            <ac:spMk id="3" creationId="{84138DDD-133D-95DB-15DE-5244B4F8AD6E}"/>
          </ac:spMkLst>
        </pc:spChg>
        <pc:spChg chg="mod">
          <ac:chgData name="Alan Eldhose" userId="991017213509fe63" providerId="LiveId" clId="{C952B66A-1CDE-4E53-BEE6-EBA92560A411}" dt="2024-05-27T05:12:49.336" v="1297" actId="20577"/>
          <ac:spMkLst>
            <pc:docMk/>
            <pc:sldMk cId="2473585384" sldId="326"/>
            <ac:spMk id="8" creationId="{28EA0B29-BFAD-40E3-8131-C70212A4F59B}"/>
          </ac:spMkLst>
        </pc:spChg>
        <pc:spChg chg="mod">
          <ac:chgData name="Alan Eldhose" userId="991017213509fe63" providerId="LiveId" clId="{C952B66A-1CDE-4E53-BEE6-EBA92560A411}" dt="2024-05-27T04:58:21.421" v="1237" actId="404"/>
          <ac:spMkLst>
            <pc:docMk/>
            <pc:sldMk cId="2473585384" sldId="326"/>
            <ac:spMk id="9" creationId="{41C95754-01C3-4AFF-9FC5-60BDD8435D38}"/>
          </ac:spMkLst>
        </pc:spChg>
        <pc:spChg chg="mod">
          <ac:chgData name="Alan Eldhose" userId="991017213509fe63" providerId="LiveId" clId="{C952B66A-1CDE-4E53-BEE6-EBA92560A411}" dt="2024-05-26T13:58:46.712" v="36" actId="207"/>
          <ac:spMkLst>
            <pc:docMk/>
            <pc:sldMk cId="2473585384" sldId="326"/>
            <ac:spMk id="15" creationId="{DEF33BB1-A7E9-3641-1B31-65C2275200CF}"/>
          </ac:spMkLst>
        </pc:spChg>
        <pc:spChg chg="mod">
          <ac:chgData name="Alan Eldhose" userId="991017213509fe63" providerId="LiveId" clId="{C952B66A-1CDE-4E53-BEE6-EBA92560A411}" dt="2024-05-26T13:58:46.712" v="36" actId="207"/>
          <ac:spMkLst>
            <pc:docMk/>
            <pc:sldMk cId="2473585384" sldId="326"/>
            <ac:spMk id="16" creationId="{F7B4AF6D-276E-8348-D69D-05098B1DFD2D}"/>
          </ac:spMkLst>
        </pc:spChg>
        <pc:spChg chg="mod">
          <ac:chgData name="Alan Eldhose" userId="991017213509fe63" providerId="LiveId" clId="{C952B66A-1CDE-4E53-BEE6-EBA92560A411}" dt="2024-05-27T05:16:11.173" v="1327" actId="20577"/>
          <ac:spMkLst>
            <pc:docMk/>
            <pc:sldMk cId="2473585384" sldId="326"/>
            <ac:spMk id="17" creationId="{D30B99DE-0846-44CF-9762-EB0EC36A8514}"/>
          </ac:spMkLst>
        </pc:spChg>
        <pc:spChg chg="mod">
          <ac:chgData name="Alan Eldhose" userId="991017213509fe63" providerId="LiveId" clId="{C952B66A-1CDE-4E53-BEE6-EBA92560A411}" dt="2024-05-27T04:49:52.196" v="1179" actId="1076"/>
          <ac:spMkLst>
            <pc:docMk/>
            <pc:sldMk cId="2473585384" sldId="326"/>
            <ac:spMk id="18" creationId="{6343F213-7DD6-428D-A5C7-E0E371FE76BF}"/>
          </ac:spMkLst>
        </pc:spChg>
        <pc:spChg chg="mod">
          <ac:chgData name="Alan Eldhose" userId="991017213509fe63" providerId="LiveId" clId="{C952B66A-1CDE-4E53-BEE6-EBA92560A411}" dt="2024-05-26T13:58:46.712" v="36" actId="207"/>
          <ac:spMkLst>
            <pc:docMk/>
            <pc:sldMk cId="2473585384" sldId="326"/>
            <ac:spMk id="20" creationId="{5CF7BB9F-2B01-D988-AA2C-7E681721ABF1}"/>
          </ac:spMkLst>
        </pc:spChg>
        <pc:spChg chg="mod">
          <ac:chgData name="Alan Eldhose" userId="991017213509fe63" providerId="LiveId" clId="{C952B66A-1CDE-4E53-BEE6-EBA92560A411}" dt="2024-05-26T13:58:46.712" v="36" actId="207"/>
          <ac:spMkLst>
            <pc:docMk/>
            <pc:sldMk cId="2473585384" sldId="326"/>
            <ac:spMk id="21" creationId="{E2E6FEB2-A91D-B230-9238-D89F60B5AC62}"/>
          </ac:spMkLst>
        </pc:spChg>
        <pc:spChg chg="mod">
          <ac:chgData name="Alan Eldhose" userId="991017213509fe63" providerId="LiveId" clId="{C952B66A-1CDE-4E53-BEE6-EBA92560A411}" dt="2024-05-26T13:58:46.712" v="36" actId="207"/>
          <ac:spMkLst>
            <pc:docMk/>
            <pc:sldMk cId="2473585384" sldId="326"/>
            <ac:spMk id="24" creationId="{3CA74174-B7E5-6560-DE7B-508F82CF68F7}"/>
          </ac:spMkLst>
        </pc:spChg>
        <pc:spChg chg="mod">
          <ac:chgData name="Alan Eldhose" userId="991017213509fe63" providerId="LiveId" clId="{C952B66A-1CDE-4E53-BEE6-EBA92560A411}" dt="2024-05-27T05:15:56.739" v="1306" actId="1076"/>
          <ac:spMkLst>
            <pc:docMk/>
            <pc:sldMk cId="2473585384" sldId="326"/>
            <ac:spMk id="25" creationId="{1C121E46-93CC-8331-AF75-F12E2221650F}"/>
          </ac:spMkLst>
        </pc:spChg>
        <pc:spChg chg="mod">
          <ac:chgData name="Alan Eldhose" userId="991017213509fe63" providerId="LiveId" clId="{C952B66A-1CDE-4E53-BEE6-EBA92560A411}" dt="2024-05-26T13:58:46.712" v="36" actId="207"/>
          <ac:spMkLst>
            <pc:docMk/>
            <pc:sldMk cId="2473585384" sldId="326"/>
            <ac:spMk id="27" creationId="{6419EC65-5591-F901-BE8F-A5E4B1A486EA}"/>
          </ac:spMkLst>
        </pc:spChg>
        <pc:spChg chg="mod">
          <ac:chgData name="Alan Eldhose" userId="991017213509fe63" providerId="LiveId" clId="{C952B66A-1CDE-4E53-BEE6-EBA92560A411}" dt="2024-05-26T13:58:46.712" v="36" actId="207"/>
          <ac:spMkLst>
            <pc:docMk/>
            <pc:sldMk cId="2473585384" sldId="326"/>
            <ac:spMk id="28" creationId="{0FCB5354-053D-EE10-F3A1-A155A4DDA952}"/>
          </ac:spMkLst>
        </pc:spChg>
        <pc:grpChg chg="add del mod">
          <ac:chgData name="Alan Eldhose" userId="991017213509fe63" providerId="LiveId" clId="{C952B66A-1CDE-4E53-BEE6-EBA92560A411}" dt="2024-05-26T13:59:57.459" v="39" actId="478"/>
          <ac:grpSpMkLst>
            <pc:docMk/>
            <pc:sldMk cId="2473585384" sldId="326"/>
            <ac:grpSpMk id="2" creationId="{BCEE285A-CD0F-8875-42CA-8BFFEB12F1AB}"/>
          </ac:grpSpMkLst>
        </pc:grpChg>
        <pc:picChg chg="mod">
          <ac:chgData name="Alan Eldhose" userId="991017213509fe63" providerId="LiveId" clId="{C952B66A-1CDE-4E53-BEE6-EBA92560A411}" dt="2024-05-26T13:57:58.766" v="29" actId="1076"/>
          <ac:picMkLst>
            <pc:docMk/>
            <pc:sldMk cId="2473585384" sldId="326"/>
            <ac:picMk id="23" creationId="{E06D23BF-636E-0FDE-B0B9-BFCC79EC3340}"/>
          </ac:picMkLst>
        </pc:picChg>
        <pc:picChg chg="add del mod">
          <ac:chgData name="Alan Eldhose" userId="991017213509fe63" providerId="LiveId" clId="{C952B66A-1CDE-4E53-BEE6-EBA92560A411}" dt="2024-05-26T14:01:01.504" v="47" actId="478"/>
          <ac:picMkLst>
            <pc:docMk/>
            <pc:sldMk cId="2473585384" sldId="326"/>
            <ac:picMk id="30" creationId="{605AA205-6A27-EEBA-19DD-E636EFCEBBD4}"/>
          </ac:picMkLst>
        </pc:picChg>
      </pc:sldChg>
      <pc:sldChg chg="del">
        <pc:chgData name="Alan Eldhose" userId="991017213509fe63" providerId="LiveId" clId="{C952B66A-1CDE-4E53-BEE6-EBA92560A411}" dt="2024-05-26T13:54:21.344" v="15" actId="47"/>
        <pc:sldMkLst>
          <pc:docMk/>
          <pc:sldMk cId="401886799" sldId="327"/>
        </pc:sldMkLst>
      </pc:sldChg>
      <pc:sldChg chg="del">
        <pc:chgData name="Alan Eldhose" userId="991017213509fe63" providerId="LiveId" clId="{C952B66A-1CDE-4E53-BEE6-EBA92560A411}" dt="2024-05-26T13:54:20.555" v="14" actId="47"/>
        <pc:sldMkLst>
          <pc:docMk/>
          <pc:sldMk cId="1309782655" sldId="328"/>
        </pc:sldMkLst>
      </pc:sldChg>
      <pc:sldChg chg="modSp mod modTransition modAnim">
        <pc:chgData name="Alan Eldhose" userId="991017213509fe63" providerId="LiveId" clId="{C952B66A-1CDE-4E53-BEE6-EBA92560A411}" dt="2024-05-27T05:38:17.819" v="1461" actId="1076"/>
        <pc:sldMkLst>
          <pc:docMk/>
          <pc:sldMk cId="1585171815" sldId="329"/>
        </pc:sldMkLst>
        <pc:grpChg chg="mod">
          <ac:chgData name="Alan Eldhose" userId="991017213509fe63" providerId="LiveId" clId="{C952B66A-1CDE-4E53-BEE6-EBA92560A411}" dt="2024-05-27T05:38:17.819" v="1461" actId="1076"/>
          <ac:grpSpMkLst>
            <pc:docMk/>
            <pc:sldMk cId="1585171815" sldId="329"/>
            <ac:grpSpMk id="10" creationId="{31A1EBE1-BBBA-41EE-BA98-770354781701}"/>
          </ac:grpSpMkLst>
        </pc:grpChg>
      </pc:sldChg>
      <pc:sldChg chg="del">
        <pc:chgData name="Alan Eldhose" userId="991017213509fe63" providerId="LiveId" clId="{C952B66A-1CDE-4E53-BEE6-EBA92560A411}" dt="2024-05-26T13:54:19.891" v="13" actId="47"/>
        <pc:sldMkLst>
          <pc:docMk/>
          <pc:sldMk cId="1547012370" sldId="330"/>
        </pc:sldMkLst>
      </pc:sldChg>
      <pc:sldChg chg="del">
        <pc:chgData name="Alan Eldhose" userId="991017213509fe63" providerId="LiveId" clId="{C952B66A-1CDE-4E53-BEE6-EBA92560A411}" dt="2024-05-26T13:54:19.045" v="12" actId="47"/>
        <pc:sldMkLst>
          <pc:docMk/>
          <pc:sldMk cId="2237534520" sldId="331"/>
        </pc:sldMkLst>
      </pc:sldChg>
      <pc:sldChg chg="modTransition">
        <pc:chgData name="Alan Eldhose" userId="991017213509fe63" providerId="LiveId" clId="{C952B66A-1CDE-4E53-BEE6-EBA92560A411}" dt="2024-05-27T05:36:25.051" v="1456"/>
        <pc:sldMkLst>
          <pc:docMk/>
          <pc:sldMk cId="3223665472" sldId="332"/>
        </pc:sldMkLst>
      </pc:sldChg>
      <pc:sldChg chg="del">
        <pc:chgData name="Alan Eldhose" userId="991017213509fe63" providerId="LiveId" clId="{C952B66A-1CDE-4E53-BEE6-EBA92560A411}" dt="2024-05-26T13:54:18.278" v="11" actId="47"/>
        <pc:sldMkLst>
          <pc:docMk/>
          <pc:sldMk cId="3940008774" sldId="333"/>
        </pc:sldMkLst>
      </pc:sldChg>
      <pc:sldChg chg="del">
        <pc:chgData name="Alan Eldhose" userId="991017213509fe63" providerId="LiveId" clId="{C952B66A-1CDE-4E53-BEE6-EBA92560A411}" dt="2024-05-26T13:54:17.536" v="10" actId="47"/>
        <pc:sldMkLst>
          <pc:docMk/>
          <pc:sldMk cId="2682271074" sldId="334"/>
        </pc:sldMkLst>
      </pc:sldChg>
      <pc:sldChg chg="del">
        <pc:chgData name="Alan Eldhose" userId="991017213509fe63" providerId="LiveId" clId="{C952B66A-1CDE-4E53-BEE6-EBA92560A411}" dt="2024-05-26T13:54:16.733" v="9" actId="47"/>
        <pc:sldMkLst>
          <pc:docMk/>
          <pc:sldMk cId="4005271684" sldId="336"/>
        </pc:sldMkLst>
      </pc:sldChg>
      <pc:sldChg chg="del">
        <pc:chgData name="Alan Eldhose" userId="991017213509fe63" providerId="LiveId" clId="{C952B66A-1CDE-4E53-BEE6-EBA92560A411}" dt="2024-05-26T13:54:15.946" v="8" actId="47"/>
        <pc:sldMkLst>
          <pc:docMk/>
          <pc:sldMk cId="3428028254" sldId="337"/>
        </pc:sldMkLst>
      </pc:sldChg>
      <pc:sldChg chg="modTransition modAnim">
        <pc:chgData name="Alan Eldhose" userId="991017213509fe63" providerId="LiveId" clId="{C952B66A-1CDE-4E53-BEE6-EBA92560A411}" dt="2024-05-27T05:35:58.807" v="1452"/>
        <pc:sldMkLst>
          <pc:docMk/>
          <pc:sldMk cId="3253058185" sldId="338"/>
        </pc:sldMkLst>
      </pc:sldChg>
      <pc:sldChg chg="del">
        <pc:chgData name="Alan Eldhose" userId="991017213509fe63" providerId="LiveId" clId="{C952B66A-1CDE-4E53-BEE6-EBA92560A411}" dt="2024-05-26T13:54:15.172" v="7" actId="47"/>
        <pc:sldMkLst>
          <pc:docMk/>
          <pc:sldMk cId="4157788945" sldId="339"/>
        </pc:sldMkLst>
      </pc:sldChg>
      <pc:sldChg chg="del">
        <pc:chgData name="Alan Eldhose" userId="991017213509fe63" providerId="LiveId" clId="{C952B66A-1CDE-4E53-BEE6-EBA92560A411}" dt="2024-05-26T13:54:14.428" v="6" actId="47"/>
        <pc:sldMkLst>
          <pc:docMk/>
          <pc:sldMk cId="3183651750" sldId="340"/>
        </pc:sldMkLst>
      </pc:sldChg>
      <pc:sldChg chg="addSp modSp mod modTransition">
        <pc:chgData name="Alan Eldhose" userId="991017213509fe63" providerId="LiveId" clId="{C952B66A-1CDE-4E53-BEE6-EBA92560A411}" dt="2024-05-27T05:34:08.524" v="1442"/>
        <pc:sldMkLst>
          <pc:docMk/>
          <pc:sldMk cId="3805658945" sldId="341"/>
        </pc:sldMkLst>
        <pc:spChg chg="mod">
          <ac:chgData name="Alan Eldhose" userId="991017213509fe63" providerId="LiveId" clId="{C952B66A-1CDE-4E53-BEE6-EBA92560A411}" dt="2024-05-26T14:36:44.239" v="1018" actId="20577"/>
          <ac:spMkLst>
            <pc:docMk/>
            <pc:sldMk cId="3805658945" sldId="341"/>
            <ac:spMk id="2" creationId="{42E5A99A-1DF8-5CAE-AEA9-262501CC1AD1}"/>
          </ac:spMkLst>
        </pc:spChg>
        <pc:picChg chg="add mod">
          <ac:chgData name="Alan Eldhose" userId="991017213509fe63" providerId="LiveId" clId="{C952B66A-1CDE-4E53-BEE6-EBA92560A411}" dt="2024-05-26T14:38:24.011" v="1019" actId="931"/>
          <ac:picMkLst>
            <pc:docMk/>
            <pc:sldMk cId="3805658945" sldId="341"/>
            <ac:picMk id="5" creationId="{81F91011-08A6-FB51-0770-756F5D1A21D3}"/>
          </ac:picMkLst>
        </pc:picChg>
        <pc:picChg chg="add mod">
          <ac:chgData name="Alan Eldhose" userId="991017213509fe63" providerId="LiveId" clId="{C952B66A-1CDE-4E53-BEE6-EBA92560A411}" dt="2024-05-26T14:38:45.954" v="1022" actId="1076"/>
          <ac:picMkLst>
            <pc:docMk/>
            <pc:sldMk cId="3805658945" sldId="341"/>
            <ac:picMk id="7" creationId="{D33255BC-693F-A2B9-8127-19949F6C023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370440681922998E-2"/>
          <c:y val="2.2790468779731496E-2"/>
          <c:w val="0.92004394661912203"/>
          <c:h val="0.844539256578979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BF2B92A-4BE0-4910-A88A-7F5A02851292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3D25-4884-ABCF-9AAA4AA219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4F63048-7C67-4264-9EDF-E11B082DBD91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D25-4884-ABCF-9AAA4AA219EF}"/>
                </c:ext>
              </c:extLst>
            </c:dLbl>
            <c:dLbl>
              <c:idx val="2"/>
              <c:layout>
                <c:manualLayout>
                  <c:x val="-5.7237417993033033E-3"/>
                  <c:y val="0"/>
                </c:manualLayout>
              </c:layout>
              <c:tx>
                <c:rich>
                  <a:bodyPr/>
                  <a:lstStyle/>
                  <a:p>
                    <a:fld id="{E4E415EA-4C2C-4E7C-B35D-B167A40B1311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3D25-4884-ABCF-9AAA4AA219E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76E914E-C423-446B-A253-27BF43D860E4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D25-4884-ABCF-9AAA4AA219E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0.9</c:v>
                </c:pt>
                <c:pt idx="2">
                  <c:v>1</c:v>
                </c:pt>
                <c:pt idx="3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2-4718-94AC-34E9C51E03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Gross Profit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813026F-10D0-4E78-A5E8-4F8E9EE16FCB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D25-4884-ABCF-9AAA4AA219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6F68C18-8C72-4A6D-90F8-BB96C8880454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D25-4884-ABCF-9AAA4AA219EF}"/>
                </c:ext>
              </c:extLst>
            </c:dLbl>
            <c:dLbl>
              <c:idx val="2"/>
              <c:layout>
                <c:manualLayout>
                  <c:x val="4.292806349477373E-3"/>
                  <c:y val="-5.9157306497964312E-3"/>
                </c:manualLayout>
              </c:layout>
              <c:tx>
                <c:rich>
                  <a:bodyPr/>
                  <a:lstStyle/>
                  <a:p>
                    <a:fld id="{B53CD299-45C8-47D9-BD90-E836DCB4605D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3D25-4884-ABCF-9AAA4AA219E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200D12C-D94D-47A3-927C-B83161C19687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D25-4884-ABCF-9AAA4AA219E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7.74</c:v>
                </c:pt>
                <c:pt idx="1">
                  <c:v>7.98</c:v>
                </c:pt>
                <c:pt idx="2">
                  <c:v>8.1</c:v>
                </c:pt>
                <c:pt idx="3">
                  <c:v>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82-4718-94AC-34E9C51E03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Yearly Sales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3D38302-2C6A-47B2-8D73-E4057355C7E6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D25-4884-ABCF-9AAA4AA219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E26EC61-6469-45C2-87E0-C2F6A8278F3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D25-4884-ABCF-9AAA4AA219E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9B2A923-7502-4A26-B42D-9873BA3ADF76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D25-4884-ABCF-9AAA4AA219E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B374A41-F0E2-43B4-8B26-BD0EB3D0691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D25-4884-ABCF-9AAA4AA219E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12.9</c:v>
                </c:pt>
                <c:pt idx="1">
                  <c:v>13.3</c:v>
                </c:pt>
                <c:pt idx="2">
                  <c:v>13.5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82-4718-94AC-34E9C51E03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5"/>
        <c:axId val="155285760"/>
        <c:axId val="155301760"/>
      </c:barChart>
      <c:catAx>
        <c:axId val="155285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Fiscal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Year</a:t>
                </a:r>
                <a:endParaRPr lang="en-IN" dirty="0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55301760"/>
        <c:crosses val="autoZero"/>
        <c:auto val="1"/>
        <c:lblAlgn val="ctr"/>
        <c:lblOffset val="100"/>
        <c:noMultiLvlLbl val="0"/>
      </c:catAx>
      <c:valAx>
        <c:axId val="15530176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Amount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in Billion</a:t>
                </a:r>
                <a:endParaRPr lang="en-IN" dirty="0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155285760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5A99A-1DF8-5CAE-AEA9-262501CC1AD1}"/>
              </a:ext>
            </a:extLst>
          </p:cNvPr>
          <p:cNvSpPr txBox="1"/>
          <p:nvPr/>
        </p:nvSpPr>
        <p:spPr>
          <a:xfrm>
            <a:off x="-108155" y="-1337189"/>
            <a:ext cx="12663949" cy="5574891"/>
          </a:xfrm>
          <a:prstGeom prst="rect">
            <a:avLst/>
          </a:prstGeom>
          <a:noFill/>
        </p:spPr>
        <p:txBody>
          <a:bodyPr wrap="square" rtlCol="0">
            <a:prstTxWarp prst="textWave1">
              <a:avLst>
                <a:gd name="adj1" fmla="val 12324"/>
                <a:gd name="adj2" fmla="val -162"/>
              </a:avLst>
            </a:prstTxWarp>
            <a:spAutoFit/>
          </a:bodyPr>
          <a:lstStyle/>
          <a:p>
            <a:r>
              <a:rPr lang="en-IN" dirty="0">
                <a:blipFill dpi="0" rotWithShape="1">
                  <a:blip r:embed="rId2"/>
                  <a:srcRect/>
                  <a:tile tx="-1651000" ty="-2165350" sx="100000" sy="100000" flip="none" algn="tl"/>
                </a:blipFill>
              </a:rPr>
              <a:t>------------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FD9C5-58C5-9A54-3D32-6469DE70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88" y="3772074"/>
            <a:ext cx="2615227" cy="2386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04367-FD06-3CC4-AEFA-6C36C8212A97}"/>
              </a:ext>
            </a:extLst>
          </p:cNvPr>
          <p:cNvSpPr txBox="1"/>
          <p:nvPr/>
        </p:nvSpPr>
        <p:spPr>
          <a:xfrm>
            <a:off x="4247611" y="5842337"/>
            <a:ext cx="41098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Pizza Hut, LLC</a:t>
            </a:r>
            <a:endParaRPr lang="en-IN" sz="60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58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SWOT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115E8-55F1-47D4-A39F-E434BB6D1B96}"/>
              </a:ext>
            </a:extLst>
          </p:cNvPr>
          <p:cNvGrpSpPr/>
          <p:nvPr/>
        </p:nvGrpSpPr>
        <p:grpSpPr>
          <a:xfrm>
            <a:off x="4381439" y="2317561"/>
            <a:ext cx="3457375" cy="3459674"/>
            <a:chOff x="755576" y="1988840"/>
            <a:chExt cx="3457375" cy="34596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1243E91-9E27-41E3-A472-F627C7022569}"/>
                </a:ext>
              </a:extLst>
            </p:cNvPr>
            <p:cNvGrpSpPr/>
            <p:nvPr/>
          </p:nvGrpSpPr>
          <p:grpSpPr>
            <a:xfrm>
              <a:off x="755576" y="1988840"/>
              <a:ext cx="3457375" cy="3459674"/>
              <a:chOff x="2050729" y="2195248"/>
              <a:chExt cx="3709400" cy="3711867"/>
            </a:xfrm>
          </p:grpSpPr>
          <p:sp>
            <p:nvSpPr>
              <p:cNvPr id="12" name="Block Arc 4">
                <a:extLst>
                  <a:ext uri="{FF2B5EF4-FFF2-40B4-BE49-F238E27FC236}">
                    <a16:creationId xmlns:a16="http://schemas.microsoft.com/office/drawing/2014/main" id="{7AF1ADD1-9D5E-4AAA-8BC7-88F68865CC7A}"/>
                  </a:ext>
                </a:extLst>
              </p:cNvPr>
              <p:cNvSpPr/>
              <p:nvPr/>
            </p:nvSpPr>
            <p:spPr>
              <a:xfrm>
                <a:off x="2051720" y="2195990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Block Arc 4">
                <a:extLst>
                  <a:ext uri="{FF2B5EF4-FFF2-40B4-BE49-F238E27FC236}">
                    <a16:creationId xmlns:a16="http://schemas.microsoft.com/office/drawing/2014/main" id="{001D8AC1-F7F6-4A13-ABDF-700C62DB23F2}"/>
                  </a:ext>
                </a:extLst>
              </p:cNvPr>
              <p:cNvSpPr/>
              <p:nvPr/>
            </p:nvSpPr>
            <p:spPr>
              <a:xfrm rot="5400000">
                <a:off x="3812708" y="2306468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Block Arc 4">
                <a:extLst>
                  <a:ext uri="{FF2B5EF4-FFF2-40B4-BE49-F238E27FC236}">
                    <a16:creationId xmlns:a16="http://schemas.microsoft.com/office/drawing/2014/main" id="{F88D571E-DF5A-46CA-886C-E69C0F253149}"/>
                  </a:ext>
                </a:extLst>
              </p:cNvPr>
              <p:cNvSpPr/>
              <p:nvPr/>
            </p:nvSpPr>
            <p:spPr>
              <a:xfrm rot="10800000">
                <a:off x="3701488" y="4070914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Block Arc 4">
                <a:extLst>
                  <a:ext uri="{FF2B5EF4-FFF2-40B4-BE49-F238E27FC236}">
                    <a16:creationId xmlns:a16="http://schemas.microsoft.com/office/drawing/2014/main" id="{D23E02FD-EACA-4F63-8EF9-C4BE2740134C}"/>
                  </a:ext>
                </a:extLst>
              </p:cNvPr>
              <p:cNvSpPr/>
              <p:nvPr/>
            </p:nvSpPr>
            <p:spPr>
              <a:xfrm rot="16200000">
                <a:off x="1939509" y="3955742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39799E-FB91-4886-A769-06328776EF0C}"/>
                </a:ext>
              </a:extLst>
            </p:cNvPr>
            <p:cNvGrpSpPr/>
            <p:nvPr/>
          </p:nvGrpSpPr>
          <p:grpSpPr>
            <a:xfrm>
              <a:off x="1489418" y="2812665"/>
              <a:ext cx="1989690" cy="561485"/>
              <a:chOff x="685581" y="1892398"/>
              <a:chExt cx="1989690" cy="56148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56AE4-9964-4D15-9FDD-B434B68FD068}"/>
                  </a:ext>
                </a:extLst>
              </p:cNvPr>
              <p:cNvSpPr txBox="1"/>
              <p:nvPr/>
            </p:nvSpPr>
            <p:spPr>
              <a:xfrm>
                <a:off x="685581" y="2176884"/>
                <a:ext cx="19552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4C61A6-F82C-4E65-AA32-F0EF92CB0561}"/>
                  </a:ext>
                </a:extLst>
              </p:cNvPr>
              <p:cNvSpPr txBox="1"/>
              <p:nvPr/>
            </p:nvSpPr>
            <p:spPr>
              <a:xfrm>
                <a:off x="720064" y="1892398"/>
                <a:ext cx="19552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7CA6D5-C05F-4622-9D8E-C3B05619925A}"/>
                </a:ext>
              </a:extLst>
            </p:cNvPr>
            <p:cNvSpPr txBox="1"/>
            <p:nvPr/>
          </p:nvSpPr>
          <p:spPr>
            <a:xfrm rot="18900000">
              <a:off x="875270" y="2495508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THREATS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B0E047-8E2C-463C-9786-62745EF30D61}"/>
                </a:ext>
              </a:extLst>
            </p:cNvPr>
            <p:cNvSpPr txBox="1"/>
            <p:nvPr/>
          </p:nvSpPr>
          <p:spPr>
            <a:xfrm rot="2831784">
              <a:off x="2472754" y="2537223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STRENGTH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CD3223-56C0-4F2C-90DF-3EC80BD33714}"/>
                </a:ext>
              </a:extLst>
            </p:cNvPr>
            <p:cNvSpPr txBox="1"/>
            <p:nvPr/>
          </p:nvSpPr>
          <p:spPr>
            <a:xfrm rot="8100000">
              <a:off x="2427501" y="4060944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WEAKNESS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C1633F-9364-493C-B81D-2EFFF6DDF007}"/>
                </a:ext>
              </a:extLst>
            </p:cNvPr>
            <p:cNvSpPr txBox="1"/>
            <p:nvPr/>
          </p:nvSpPr>
          <p:spPr>
            <a:xfrm rot="13500000">
              <a:off x="874972" y="4029461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3">
            <a:extLst>
              <a:ext uri="{FF2B5EF4-FFF2-40B4-BE49-F238E27FC236}">
                <a16:creationId xmlns:a16="http://schemas.microsoft.com/office/drawing/2014/main" id="{71EFF7EA-7821-4C8B-A486-93C856AF7236}"/>
              </a:ext>
            </a:extLst>
          </p:cNvPr>
          <p:cNvGrpSpPr/>
          <p:nvPr/>
        </p:nvGrpSpPr>
        <p:grpSpPr>
          <a:xfrm>
            <a:off x="7909681" y="1598653"/>
            <a:ext cx="3971589" cy="2208898"/>
            <a:chOff x="467544" y="2421312"/>
            <a:chExt cx="4628847" cy="22088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E9F302-E8C1-4BBE-B045-7F26F09E1EE8}"/>
                </a:ext>
              </a:extLst>
            </p:cNvPr>
            <p:cNvSpPr/>
            <p:nvPr/>
          </p:nvSpPr>
          <p:spPr>
            <a:xfrm>
              <a:off x="902372" y="2881205"/>
              <a:ext cx="4194019" cy="174900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 Worldwide Reach</a:t>
              </a:r>
            </a:p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Innovation</a:t>
              </a:r>
            </a:p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Sponsorship</a:t>
              </a:r>
            </a:p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 Country-wise menu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203E0-3BA5-4D36-B489-6360EF837F12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altLang="ko-KR" sz="2400" b="1" dirty="0">
                  <a:solidFill>
                    <a:schemeClr val="bg1"/>
                  </a:solidFill>
                </a:rPr>
                <a:t>STRENGTH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">
            <a:extLst>
              <a:ext uri="{FF2B5EF4-FFF2-40B4-BE49-F238E27FC236}">
                <a16:creationId xmlns:a16="http://schemas.microsoft.com/office/drawing/2014/main" id="{EA00A095-00AF-498C-A504-C6819E3FB8EC}"/>
              </a:ext>
            </a:extLst>
          </p:cNvPr>
          <p:cNvGrpSpPr/>
          <p:nvPr/>
        </p:nvGrpSpPr>
        <p:grpSpPr>
          <a:xfrm>
            <a:off x="7979942" y="4573276"/>
            <a:ext cx="3971589" cy="1347124"/>
            <a:chOff x="467544" y="2421312"/>
            <a:chExt cx="4628847" cy="134712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98EA1D-2AAF-4B3B-8DE6-E239F3031F06}"/>
                </a:ext>
              </a:extLst>
            </p:cNvPr>
            <p:cNvSpPr/>
            <p:nvPr/>
          </p:nvSpPr>
          <p:spPr>
            <a:xfrm>
              <a:off x="902372" y="2881205"/>
              <a:ext cx="4194019" cy="887231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 Brand Franchise</a:t>
              </a:r>
            </a:p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No Variation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3E17EB-1CC5-42BF-9DA2-77B70B88F4C1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altLang="ko-KR" sz="2400" b="1" dirty="0">
                  <a:solidFill>
                    <a:schemeClr val="bg1"/>
                  </a:solidFill>
                </a:rPr>
                <a:t>WEAKNESS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09D69366-9D68-4125-B4B7-7342A4EA435A}"/>
              </a:ext>
            </a:extLst>
          </p:cNvPr>
          <p:cNvGrpSpPr/>
          <p:nvPr/>
        </p:nvGrpSpPr>
        <p:grpSpPr>
          <a:xfrm flipH="1">
            <a:off x="311933" y="4429232"/>
            <a:ext cx="5001123" cy="1800440"/>
            <a:chOff x="-814256" y="2421312"/>
            <a:chExt cx="5828758" cy="18004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290F4E-6F83-4B21-818E-70CB740CCFFB}"/>
                </a:ext>
              </a:extLst>
            </p:cNvPr>
            <p:cNvSpPr/>
            <p:nvPr/>
          </p:nvSpPr>
          <p:spPr>
            <a:xfrm>
              <a:off x="-814256" y="2903634"/>
              <a:ext cx="4194019" cy="1318118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Developing Market</a:t>
              </a:r>
            </a:p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New flavors</a:t>
              </a:r>
            </a:p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Advertising.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42531F-1F5D-4CB6-8F85-AF0764D2C46B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altLang="ko-KR" sz="2400" b="1" dirty="0">
                  <a:solidFill>
                    <a:schemeClr val="bg1"/>
                  </a:solidFill>
                </a:rPr>
                <a:t>OPPORTUNITIES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018192D2-1A16-46CE-98CF-B6B8E405A01F}"/>
              </a:ext>
            </a:extLst>
          </p:cNvPr>
          <p:cNvGrpSpPr/>
          <p:nvPr/>
        </p:nvGrpSpPr>
        <p:grpSpPr>
          <a:xfrm flipH="1">
            <a:off x="376902" y="1616297"/>
            <a:ext cx="4981113" cy="1737516"/>
            <a:chOff x="-790935" y="2421312"/>
            <a:chExt cx="5805437" cy="17375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E75710-7C63-4656-99A5-7E411AD60C28}"/>
                </a:ext>
              </a:extLst>
            </p:cNvPr>
            <p:cNvSpPr/>
            <p:nvPr/>
          </p:nvSpPr>
          <p:spPr>
            <a:xfrm>
              <a:off x="-790935" y="2840710"/>
              <a:ext cx="4194019" cy="1318118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Health Consciousness</a:t>
              </a:r>
            </a:p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 Competition</a:t>
              </a:r>
            </a:p>
            <a:p>
              <a:pPr marL="285750" indent="-285750">
                <a:lnSpc>
                  <a:spcPct val="200000"/>
                </a:lnSpc>
                <a:buSzPct val="200000"/>
                <a:buBlip>
                  <a:blip r:embed="rId2"/>
                </a:buBlip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 Increasing Cost</a:t>
              </a:r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AB5791A-F5CD-4071-893D-BD11CF927CED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altLang="ko-KR" sz="2400" b="1" dirty="0">
                  <a:solidFill>
                    <a:schemeClr val="bg1"/>
                  </a:solidFill>
                </a:rPr>
                <a:t>THREATS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1CFE125-E76A-747B-14C3-AAE1BDC4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04" y="2983432"/>
            <a:ext cx="2143125" cy="21431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7426" y="435968"/>
            <a:ext cx="6796692" cy="724247"/>
          </a:xfrm>
        </p:spPr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Rivalries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9D4A9E-9A28-4FE8-911C-23B75ED80D0D}"/>
              </a:ext>
            </a:extLst>
          </p:cNvPr>
          <p:cNvGrpSpPr/>
          <p:nvPr/>
        </p:nvGrpSpPr>
        <p:grpSpPr>
          <a:xfrm>
            <a:off x="5088819" y="379553"/>
            <a:ext cx="5835194" cy="5017251"/>
            <a:chOff x="3946731" y="-92509"/>
            <a:chExt cx="2942396" cy="35203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C227EB-0C8D-43E5-A2C1-69BA43FE1B55}"/>
                </a:ext>
              </a:extLst>
            </p:cNvPr>
            <p:cNvSpPr/>
            <p:nvPr/>
          </p:nvSpPr>
          <p:spPr>
            <a:xfrm>
              <a:off x="5641012" y="-92509"/>
              <a:ext cx="1248115" cy="171943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b="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A140A-F7E7-4C20-ACAD-C1F7E4D7A165}"/>
                </a:ext>
              </a:extLst>
            </p:cNvPr>
            <p:cNvGrpSpPr/>
            <p:nvPr/>
          </p:nvGrpSpPr>
          <p:grpSpPr>
            <a:xfrm>
              <a:off x="3946731" y="1239661"/>
              <a:ext cx="1692391" cy="2188144"/>
              <a:chOff x="3946731" y="1239661"/>
              <a:chExt cx="1692391" cy="218814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F49A39-7037-430D-A8CB-5652592C4D34}"/>
                  </a:ext>
                </a:extLst>
              </p:cNvPr>
              <p:cNvSpPr/>
              <p:nvPr/>
            </p:nvSpPr>
            <p:spPr>
              <a:xfrm>
                <a:off x="4705380" y="1239661"/>
                <a:ext cx="933742" cy="127451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9B70AE-CD5B-49DB-839B-E107C9FB9304}"/>
                  </a:ext>
                </a:extLst>
              </p:cNvPr>
              <p:cNvSpPr/>
              <p:nvPr/>
            </p:nvSpPr>
            <p:spPr>
              <a:xfrm>
                <a:off x="3946731" y="2441165"/>
                <a:ext cx="707334" cy="9866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F47D4C-1C2A-4589-AFBA-BAB4C5C22D81}"/>
              </a:ext>
            </a:extLst>
          </p:cNvPr>
          <p:cNvGrpSpPr/>
          <p:nvPr/>
        </p:nvGrpSpPr>
        <p:grpSpPr>
          <a:xfrm flipH="1">
            <a:off x="323529" y="1898482"/>
            <a:ext cx="5071100" cy="4959518"/>
            <a:chOff x="7602888" y="3079795"/>
            <a:chExt cx="3520981" cy="344350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BD9C41-5238-6097-2335-58FDE8FA2BA5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88992A-98D0-BD45-A013-796B00CDCCC4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C049062-CFE4-9813-5E2B-4374E76CFC2D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182BD4E-133F-86EA-A567-99F5CAAE8300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235CC3C-8CB2-1205-94B9-2BDEA086292E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5E147D7-3CA8-93A9-F089-76B41EBD1CCA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233C778-AAE5-D5CB-CF09-30DDFA608737}"/>
              </a:ext>
            </a:extLst>
          </p:cNvPr>
          <p:cNvSpPr txBox="1"/>
          <p:nvPr/>
        </p:nvSpPr>
        <p:spPr>
          <a:xfrm>
            <a:off x="9686417" y="2916616"/>
            <a:ext cx="2917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Domino’s Pizza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B93D6E-8F06-C109-1217-4E6CC2731414}"/>
              </a:ext>
            </a:extLst>
          </p:cNvPr>
          <p:cNvSpPr txBox="1"/>
          <p:nvPr/>
        </p:nvSpPr>
        <p:spPr>
          <a:xfrm>
            <a:off x="7470868" y="4251709"/>
            <a:ext cx="264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Papa John’s Pizza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ED9844-26C6-0A5C-73E6-DE2956B88B65}"/>
              </a:ext>
            </a:extLst>
          </p:cNvPr>
          <p:cNvSpPr txBox="1"/>
          <p:nvPr/>
        </p:nvSpPr>
        <p:spPr>
          <a:xfrm>
            <a:off x="6096000" y="5454010"/>
            <a:ext cx="2295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McDonald’s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AEC49492-9CEF-6829-E5CB-581D40381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4798628"/>
            <a:ext cx="1187209" cy="11872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DCB5D4A-4337-4759-179B-C6EBD5DE16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r="11110"/>
          <a:stretch>
            <a:fillRect/>
          </a:stretch>
        </p:blipFill>
        <p:spPr>
          <a:xfrm>
            <a:off x="8141500" y="902750"/>
            <a:ext cx="3277824" cy="4968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86BD587-99AB-D815-308F-D853C5DAFE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8" r="32848"/>
          <a:stretch>
            <a:fillRect/>
          </a:stretch>
        </p:blipFill>
        <p:spPr>
          <a:xfrm>
            <a:off x="772676" y="902750"/>
            <a:ext cx="3277824" cy="4968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8F5665-86DA-795F-3863-A6A5F869C8DC}"/>
              </a:ext>
            </a:extLst>
          </p:cNvPr>
          <p:cNvSpPr txBox="1"/>
          <p:nvPr/>
        </p:nvSpPr>
        <p:spPr>
          <a:xfrm>
            <a:off x="4556826" y="1341810"/>
            <a:ext cx="3008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FINANCIAL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05FAC-C7A6-471C-1324-680E794E1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31" y="2534856"/>
            <a:ext cx="1873338" cy="18733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3A1EEC-77DD-B17E-11D6-94762005D25A}"/>
              </a:ext>
            </a:extLst>
          </p:cNvPr>
          <p:cNvSpPr txBox="1"/>
          <p:nvPr/>
        </p:nvSpPr>
        <p:spPr>
          <a:xfrm>
            <a:off x="4625653" y="4408194"/>
            <a:ext cx="28710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7">
            <a:extLst>
              <a:ext uri="{FF2B5EF4-FFF2-40B4-BE49-F238E27FC236}">
                <a16:creationId xmlns:a16="http://schemas.microsoft.com/office/drawing/2014/main" id="{65BC7C0C-9614-44E8-AE2C-0EE9E5E67305}"/>
              </a:ext>
            </a:extLst>
          </p:cNvPr>
          <p:cNvSpPr/>
          <p:nvPr/>
        </p:nvSpPr>
        <p:spPr>
          <a:xfrm>
            <a:off x="4030037" y="5078724"/>
            <a:ext cx="7509484" cy="45719"/>
          </a:xfrm>
          <a:custGeom>
            <a:avLst/>
            <a:gdLst>
              <a:gd name="connsiteX0" fmla="*/ 0 w 7903597"/>
              <a:gd name="connsiteY0" fmla="*/ 0 h 262393"/>
              <a:gd name="connsiteX1" fmla="*/ 7903597 w 7903597"/>
              <a:gd name="connsiteY1" fmla="*/ 262393 h 262393"/>
              <a:gd name="connsiteX0" fmla="*/ 0 w 7832035"/>
              <a:gd name="connsiteY0" fmla="*/ 0 h 23854"/>
              <a:gd name="connsiteX1" fmla="*/ 7832035 w 7832035"/>
              <a:gd name="connsiteY1" fmla="*/ 23854 h 2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2035" h="23854">
                <a:moveTo>
                  <a:pt x="0" y="0"/>
                </a:moveTo>
                <a:lnTo>
                  <a:pt x="7832035" y="23854"/>
                </a:lnTo>
              </a:path>
            </a:pathLst>
          </a:custGeom>
          <a:ln w="2222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Sales Projections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B1E9BB-FE59-489F-90E7-80954444E493}"/>
              </a:ext>
            </a:extLst>
          </p:cNvPr>
          <p:cNvGrpSpPr/>
          <p:nvPr/>
        </p:nvGrpSpPr>
        <p:grpSpPr>
          <a:xfrm>
            <a:off x="2712901" y="1543422"/>
            <a:ext cx="2894367" cy="5642798"/>
            <a:chOff x="7731116" y="-159093"/>
            <a:chExt cx="1859025" cy="3624317"/>
          </a:xfrm>
        </p:grpSpPr>
        <p:sp>
          <p:nvSpPr>
            <p:cNvPr id="4" name="Graphic 20">
              <a:extLst>
                <a:ext uri="{FF2B5EF4-FFF2-40B4-BE49-F238E27FC236}">
                  <a16:creationId xmlns:a16="http://schemas.microsoft.com/office/drawing/2014/main" id="{E3D15793-DE27-4886-B56F-47651E2D5C53}"/>
                </a:ext>
              </a:extLst>
            </p:cNvPr>
            <p:cNvSpPr/>
            <p:nvPr/>
          </p:nvSpPr>
          <p:spPr>
            <a:xfrm>
              <a:off x="7731116" y="-159093"/>
              <a:ext cx="1859025" cy="3624317"/>
            </a:xfrm>
            <a:custGeom>
              <a:avLst/>
              <a:gdLst>
                <a:gd name="connsiteX0" fmla="*/ 1109922 w 1133475"/>
                <a:gd name="connsiteY0" fmla="*/ 750223 h 2209800"/>
                <a:gd name="connsiteX1" fmla="*/ 806075 w 1133475"/>
                <a:gd name="connsiteY1" fmla="*/ 754033 h 2209800"/>
                <a:gd name="connsiteX2" fmla="*/ 882275 w 1133475"/>
                <a:gd name="connsiteY2" fmla="*/ 799753 h 2209800"/>
                <a:gd name="connsiteX3" fmla="*/ 781310 w 1133475"/>
                <a:gd name="connsiteY3" fmla="*/ 832138 h 2209800"/>
                <a:gd name="connsiteX4" fmla="*/ 643197 w 1133475"/>
                <a:gd name="connsiteY4" fmla="*/ 733078 h 2209800"/>
                <a:gd name="connsiteX5" fmla="*/ 586047 w 1133475"/>
                <a:gd name="connsiteY5" fmla="*/ 523528 h 2209800"/>
                <a:gd name="connsiteX6" fmla="*/ 522230 w 1133475"/>
                <a:gd name="connsiteY6" fmla="*/ 442566 h 2209800"/>
                <a:gd name="connsiteX7" fmla="*/ 523182 w 1133475"/>
                <a:gd name="connsiteY7" fmla="*/ 442566 h 2209800"/>
                <a:gd name="connsiteX8" fmla="*/ 558425 w 1133475"/>
                <a:gd name="connsiteY8" fmla="*/ 395893 h 2209800"/>
                <a:gd name="connsiteX9" fmla="*/ 566997 w 1133475"/>
                <a:gd name="connsiteY9" fmla="*/ 383511 h 2209800"/>
                <a:gd name="connsiteX10" fmla="*/ 585095 w 1133475"/>
                <a:gd name="connsiteY10" fmla="*/ 318741 h 2209800"/>
                <a:gd name="connsiteX11" fmla="*/ 596525 w 1133475"/>
                <a:gd name="connsiteY11" fmla="*/ 54898 h 2209800"/>
                <a:gd name="connsiteX12" fmla="*/ 576522 w 1133475"/>
                <a:gd name="connsiteY12" fmla="*/ 26323 h 2209800"/>
                <a:gd name="connsiteX13" fmla="*/ 433647 w 1133475"/>
                <a:gd name="connsiteY13" fmla="*/ 87283 h 2209800"/>
                <a:gd name="connsiteX14" fmla="*/ 405072 w 1133475"/>
                <a:gd name="connsiteY14" fmla="*/ 176818 h 2209800"/>
                <a:gd name="connsiteX15" fmla="*/ 371735 w 1133475"/>
                <a:gd name="connsiteY15" fmla="*/ 336838 h 2209800"/>
                <a:gd name="connsiteX16" fmla="*/ 401262 w 1133475"/>
                <a:gd name="connsiteY16" fmla="*/ 420658 h 2209800"/>
                <a:gd name="connsiteX17" fmla="*/ 320300 w 1133475"/>
                <a:gd name="connsiteY17" fmla="*/ 492096 h 2209800"/>
                <a:gd name="connsiteX18" fmla="*/ 20262 w 1133475"/>
                <a:gd name="connsiteY18" fmla="*/ 750223 h 2209800"/>
                <a:gd name="connsiteX19" fmla="*/ 26930 w 1133475"/>
                <a:gd name="connsiteY19" fmla="*/ 830233 h 2209800"/>
                <a:gd name="connsiteX20" fmla="*/ 275532 w 1133475"/>
                <a:gd name="connsiteY20" fmla="*/ 939771 h 2209800"/>
                <a:gd name="connsiteX21" fmla="*/ 307917 w 1133475"/>
                <a:gd name="connsiteY21" fmla="*/ 1035021 h 2209800"/>
                <a:gd name="connsiteX22" fmla="*/ 280295 w 1133475"/>
                <a:gd name="connsiteY22" fmla="*/ 1157893 h 2209800"/>
                <a:gd name="connsiteX23" fmla="*/ 247910 w 1133475"/>
                <a:gd name="connsiteY23" fmla="*/ 1575088 h 2209800"/>
                <a:gd name="connsiteX24" fmla="*/ 246005 w 1133475"/>
                <a:gd name="connsiteY24" fmla="*/ 1602711 h 2209800"/>
                <a:gd name="connsiteX25" fmla="*/ 271722 w 1133475"/>
                <a:gd name="connsiteY25" fmla="*/ 1602711 h 2209800"/>
                <a:gd name="connsiteX26" fmla="*/ 275532 w 1133475"/>
                <a:gd name="connsiteY26" fmla="*/ 1858933 h 2209800"/>
                <a:gd name="connsiteX27" fmla="*/ 279342 w 1133475"/>
                <a:gd name="connsiteY27" fmla="*/ 1916083 h 2209800"/>
                <a:gd name="connsiteX28" fmla="*/ 289820 w 1133475"/>
                <a:gd name="connsiteY28" fmla="*/ 2094201 h 2209800"/>
                <a:gd name="connsiteX29" fmla="*/ 326967 w 1133475"/>
                <a:gd name="connsiteY29" fmla="*/ 2193261 h 2209800"/>
                <a:gd name="connsiteX30" fmla="*/ 423170 w 1133475"/>
                <a:gd name="connsiteY30" fmla="*/ 2189451 h 2209800"/>
                <a:gd name="connsiteX31" fmla="*/ 397452 w 1133475"/>
                <a:gd name="connsiteY31" fmla="*/ 2089438 h 2209800"/>
                <a:gd name="connsiteX32" fmla="*/ 403167 w 1133475"/>
                <a:gd name="connsiteY32" fmla="*/ 1921798 h 2209800"/>
                <a:gd name="connsiteX33" fmla="*/ 400310 w 1133475"/>
                <a:gd name="connsiteY33" fmla="*/ 1817023 h 2209800"/>
                <a:gd name="connsiteX34" fmla="*/ 421265 w 1133475"/>
                <a:gd name="connsiteY34" fmla="*/ 1603663 h 2209800"/>
                <a:gd name="connsiteX35" fmla="*/ 470795 w 1133475"/>
                <a:gd name="connsiteY35" fmla="*/ 1603663 h 2209800"/>
                <a:gd name="connsiteX36" fmla="*/ 472700 w 1133475"/>
                <a:gd name="connsiteY36" fmla="*/ 1610331 h 2209800"/>
                <a:gd name="connsiteX37" fmla="*/ 471747 w 1133475"/>
                <a:gd name="connsiteY37" fmla="*/ 1608426 h 2209800"/>
                <a:gd name="connsiteX38" fmla="*/ 473652 w 1133475"/>
                <a:gd name="connsiteY38" fmla="*/ 1851313 h 2209800"/>
                <a:gd name="connsiteX39" fmla="*/ 479367 w 1133475"/>
                <a:gd name="connsiteY39" fmla="*/ 1927513 h 2209800"/>
                <a:gd name="connsiteX40" fmla="*/ 482225 w 1133475"/>
                <a:gd name="connsiteY40" fmla="*/ 2052291 h 2209800"/>
                <a:gd name="connsiteX41" fmla="*/ 482225 w 1133475"/>
                <a:gd name="connsiteY41" fmla="*/ 2086581 h 2209800"/>
                <a:gd name="connsiteX42" fmla="*/ 533660 w 1133475"/>
                <a:gd name="connsiteY42" fmla="*/ 2124681 h 2209800"/>
                <a:gd name="connsiteX43" fmla="*/ 654627 w 1133475"/>
                <a:gd name="connsiteY43" fmla="*/ 2171353 h 2209800"/>
                <a:gd name="connsiteX44" fmla="*/ 704157 w 1133475"/>
                <a:gd name="connsiteY44" fmla="*/ 2158971 h 2209800"/>
                <a:gd name="connsiteX45" fmla="*/ 677487 w 1133475"/>
                <a:gd name="connsiteY45" fmla="*/ 2114203 h 2209800"/>
                <a:gd name="connsiteX46" fmla="*/ 601287 w 1133475"/>
                <a:gd name="connsiteY46" fmla="*/ 1846551 h 2209800"/>
                <a:gd name="connsiteX47" fmla="*/ 614622 w 1133475"/>
                <a:gd name="connsiteY47" fmla="*/ 1631286 h 2209800"/>
                <a:gd name="connsiteX48" fmla="*/ 626052 w 1133475"/>
                <a:gd name="connsiteY48" fmla="*/ 1593186 h 2209800"/>
                <a:gd name="connsiteX49" fmla="*/ 666057 w 1133475"/>
                <a:gd name="connsiteY49" fmla="*/ 1549371 h 2209800"/>
                <a:gd name="connsiteX50" fmla="*/ 634625 w 1133475"/>
                <a:gd name="connsiteY50" fmla="*/ 1023591 h 2209800"/>
                <a:gd name="connsiteX51" fmla="*/ 690822 w 1133475"/>
                <a:gd name="connsiteY51" fmla="*/ 928341 h 2209800"/>
                <a:gd name="connsiteX52" fmla="*/ 1009910 w 1133475"/>
                <a:gd name="connsiteY52" fmla="*/ 814993 h 2209800"/>
                <a:gd name="connsiteX53" fmla="*/ 1059440 w 1133475"/>
                <a:gd name="connsiteY53" fmla="*/ 800706 h 2209800"/>
                <a:gd name="connsiteX54" fmla="*/ 1115637 w 1133475"/>
                <a:gd name="connsiteY54" fmla="*/ 780703 h 2209800"/>
                <a:gd name="connsiteX55" fmla="*/ 1109922 w 1133475"/>
                <a:gd name="connsiteY55" fmla="*/ 750223 h 2209800"/>
                <a:gd name="connsiteX56" fmla="*/ 334587 w 1133475"/>
                <a:gd name="connsiteY56" fmla="*/ 871191 h 2209800"/>
                <a:gd name="connsiteX57" fmla="*/ 137420 w 1133475"/>
                <a:gd name="connsiteY57" fmla="*/ 780703 h 2209800"/>
                <a:gd name="connsiteX58" fmla="*/ 278390 w 1133475"/>
                <a:gd name="connsiteY58" fmla="*/ 688311 h 2209800"/>
                <a:gd name="connsiteX59" fmla="*/ 334587 w 1133475"/>
                <a:gd name="connsiteY59" fmla="*/ 871191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133475" h="2209800">
                  <a:moveTo>
                    <a:pt x="1109922" y="750223"/>
                  </a:moveTo>
                  <a:cubicBezTo>
                    <a:pt x="1056582" y="753081"/>
                    <a:pt x="878465" y="754033"/>
                    <a:pt x="806075" y="754033"/>
                  </a:cubicBezTo>
                  <a:cubicBezTo>
                    <a:pt x="828935" y="805468"/>
                    <a:pt x="866082" y="773083"/>
                    <a:pt x="882275" y="799753"/>
                  </a:cubicBezTo>
                  <a:cubicBezTo>
                    <a:pt x="851795" y="838806"/>
                    <a:pt x="818457" y="826423"/>
                    <a:pt x="781310" y="832138"/>
                  </a:cubicBezTo>
                  <a:cubicBezTo>
                    <a:pt x="648912" y="852141"/>
                    <a:pt x="634625" y="866428"/>
                    <a:pt x="643197" y="733078"/>
                  </a:cubicBezTo>
                  <a:cubicBezTo>
                    <a:pt x="647960" y="650211"/>
                    <a:pt x="683202" y="548293"/>
                    <a:pt x="586047" y="523528"/>
                  </a:cubicBezTo>
                  <a:cubicBezTo>
                    <a:pt x="524135" y="507336"/>
                    <a:pt x="519372" y="474951"/>
                    <a:pt x="522230" y="442566"/>
                  </a:cubicBezTo>
                  <a:cubicBezTo>
                    <a:pt x="522230" y="442566"/>
                    <a:pt x="523182" y="442566"/>
                    <a:pt x="523182" y="442566"/>
                  </a:cubicBezTo>
                  <a:cubicBezTo>
                    <a:pt x="525087" y="429231"/>
                    <a:pt x="548900" y="413991"/>
                    <a:pt x="558425" y="395893"/>
                  </a:cubicBezTo>
                  <a:cubicBezTo>
                    <a:pt x="561282" y="392083"/>
                    <a:pt x="564140" y="387321"/>
                    <a:pt x="566997" y="383511"/>
                  </a:cubicBezTo>
                  <a:cubicBezTo>
                    <a:pt x="583190" y="362556"/>
                    <a:pt x="582237" y="340648"/>
                    <a:pt x="585095" y="318741"/>
                  </a:cubicBezTo>
                  <a:cubicBezTo>
                    <a:pt x="611765" y="214918"/>
                    <a:pt x="586047" y="144433"/>
                    <a:pt x="596525" y="54898"/>
                  </a:cubicBezTo>
                  <a:cubicBezTo>
                    <a:pt x="598430" y="40611"/>
                    <a:pt x="590810" y="32038"/>
                    <a:pt x="576522" y="26323"/>
                  </a:cubicBezTo>
                  <a:cubicBezTo>
                    <a:pt x="480320" y="-9872"/>
                    <a:pt x="454602" y="-24159"/>
                    <a:pt x="433647" y="87283"/>
                  </a:cubicBezTo>
                  <a:cubicBezTo>
                    <a:pt x="426980" y="120621"/>
                    <a:pt x="409835" y="143481"/>
                    <a:pt x="405072" y="176818"/>
                  </a:cubicBezTo>
                  <a:cubicBezTo>
                    <a:pt x="398405" y="232063"/>
                    <a:pt x="351732" y="280641"/>
                    <a:pt x="371735" y="336838"/>
                  </a:cubicBezTo>
                  <a:cubicBezTo>
                    <a:pt x="382212" y="367318"/>
                    <a:pt x="396500" y="417801"/>
                    <a:pt x="401262" y="420658"/>
                  </a:cubicBezTo>
                  <a:cubicBezTo>
                    <a:pt x="396500" y="448281"/>
                    <a:pt x="414597" y="471141"/>
                    <a:pt x="320300" y="492096"/>
                  </a:cubicBezTo>
                  <a:cubicBezTo>
                    <a:pt x="178377" y="524481"/>
                    <a:pt x="113607" y="646401"/>
                    <a:pt x="20262" y="750223"/>
                  </a:cubicBezTo>
                  <a:cubicBezTo>
                    <a:pt x="-6408" y="779751"/>
                    <a:pt x="-9265" y="807373"/>
                    <a:pt x="26930" y="830233"/>
                  </a:cubicBezTo>
                  <a:cubicBezTo>
                    <a:pt x="115512" y="886431"/>
                    <a:pt x="193617" y="900718"/>
                    <a:pt x="275532" y="939771"/>
                  </a:cubicBezTo>
                  <a:cubicBezTo>
                    <a:pt x="351732" y="975966"/>
                    <a:pt x="336492" y="955011"/>
                    <a:pt x="307917" y="1035021"/>
                  </a:cubicBezTo>
                  <a:cubicBezTo>
                    <a:pt x="293630" y="1075026"/>
                    <a:pt x="284105" y="1115031"/>
                    <a:pt x="280295" y="1157893"/>
                  </a:cubicBezTo>
                  <a:cubicBezTo>
                    <a:pt x="267912" y="1306483"/>
                    <a:pt x="265055" y="1427451"/>
                    <a:pt x="247910" y="1575088"/>
                  </a:cubicBezTo>
                  <a:cubicBezTo>
                    <a:pt x="248862" y="1575088"/>
                    <a:pt x="246005" y="1602711"/>
                    <a:pt x="246005" y="1602711"/>
                  </a:cubicBezTo>
                  <a:lnTo>
                    <a:pt x="271722" y="1602711"/>
                  </a:lnTo>
                  <a:cubicBezTo>
                    <a:pt x="269817" y="1688436"/>
                    <a:pt x="277437" y="1773208"/>
                    <a:pt x="275532" y="1858933"/>
                  </a:cubicBezTo>
                  <a:cubicBezTo>
                    <a:pt x="275532" y="1877983"/>
                    <a:pt x="271722" y="1900843"/>
                    <a:pt x="279342" y="1916083"/>
                  </a:cubicBezTo>
                  <a:cubicBezTo>
                    <a:pt x="308870" y="1973233"/>
                    <a:pt x="296487" y="2032288"/>
                    <a:pt x="289820" y="2094201"/>
                  </a:cubicBezTo>
                  <a:cubicBezTo>
                    <a:pt x="286010" y="2130396"/>
                    <a:pt x="294582" y="2167544"/>
                    <a:pt x="326967" y="2193261"/>
                  </a:cubicBezTo>
                  <a:cubicBezTo>
                    <a:pt x="362210" y="2204691"/>
                    <a:pt x="388880" y="2226599"/>
                    <a:pt x="423170" y="2189451"/>
                  </a:cubicBezTo>
                  <a:cubicBezTo>
                    <a:pt x="417455" y="2156113"/>
                    <a:pt x="403167" y="2122776"/>
                    <a:pt x="397452" y="2089438"/>
                  </a:cubicBezTo>
                  <a:cubicBezTo>
                    <a:pt x="388880" y="2058958"/>
                    <a:pt x="394595" y="1957041"/>
                    <a:pt x="403167" y="1921798"/>
                  </a:cubicBezTo>
                  <a:cubicBezTo>
                    <a:pt x="406025" y="1888461"/>
                    <a:pt x="397452" y="1820833"/>
                    <a:pt x="400310" y="1817023"/>
                  </a:cubicBezTo>
                  <a:cubicBezTo>
                    <a:pt x="390785" y="1734156"/>
                    <a:pt x="403167" y="1682721"/>
                    <a:pt x="421265" y="1603663"/>
                  </a:cubicBezTo>
                  <a:lnTo>
                    <a:pt x="470795" y="1603663"/>
                  </a:lnTo>
                  <a:cubicBezTo>
                    <a:pt x="471747" y="1605568"/>
                    <a:pt x="471747" y="1608426"/>
                    <a:pt x="472700" y="1610331"/>
                  </a:cubicBezTo>
                  <a:lnTo>
                    <a:pt x="471747" y="1608426"/>
                  </a:lnTo>
                  <a:cubicBezTo>
                    <a:pt x="491750" y="1692246"/>
                    <a:pt x="464127" y="1767493"/>
                    <a:pt x="473652" y="1851313"/>
                  </a:cubicBezTo>
                  <a:cubicBezTo>
                    <a:pt x="483177" y="1876078"/>
                    <a:pt x="455555" y="1903701"/>
                    <a:pt x="479367" y="1927513"/>
                  </a:cubicBezTo>
                  <a:cubicBezTo>
                    <a:pt x="494607" y="1965613"/>
                    <a:pt x="466032" y="2014191"/>
                    <a:pt x="482225" y="2052291"/>
                  </a:cubicBezTo>
                  <a:cubicBezTo>
                    <a:pt x="482225" y="2060863"/>
                    <a:pt x="482225" y="2078008"/>
                    <a:pt x="482225" y="2086581"/>
                  </a:cubicBezTo>
                  <a:cubicBezTo>
                    <a:pt x="483177" y="2125633"/>
                    <a:pt x="518420" y="2109441"/>
                    <a:pt x="533660" y="2124681"/>
                  </a:cubicBezTo>
                  <a:cubicBezTo>
                    <a:pt x="589857" y="2123728"/>
                    <a:pt x="596525" y="2176116"/>
                    <a:pt x="654627" y="2171353"/>
                  </a:cubicBezTo>
                  <a:cubicBezTo>
                    <a:pt x="671772" y="2169449"/>
                    <a:pt x="695585" y="2178021"/>
                    <a:pt x="704157" y="2158971"/>
                  </a:cubicBezTo>
                  <a:cubicBezTo>
                    <a:pt x="713682" y="2138016"/>
                    <a:pt x="691775" y="2123728"/>
                    <a:pt x="677487" y="2114203"/>
                  </a:cubicBezTo>
                  <a:cubicBezTo>
                    <a:pt x="562235" y="2034193"/>
                    <a:pt x="588905" y="1957993"/>
                    <a:pt x="601287" y="1846551"/>
                  </a:cubicBezTo>
                  <a:cubicBezTo>
                    <a:pt x="608907" y="1775113"/>
                    <a:pt x="611765" y="1703676"/>
                    <a:pt x="614622" y="1631286"/>
                  </a:cubicBezTo>
                  <a:cubicBezTo>
                    <a:pt x="615575" y="1618903"/>
                    <a:pt x="625100" y="1606521"/>
                    <a:pt x="626052" y="1593186"/>
                  </a:cubicBezTo>
                  <a:cubicBezTo>
                    <a:pt x="649865" y="1575088"/>
                    <a:pt x="666057" y="1576041"/>
                    <a:pt x="666057" y="1549371"/>
                  </a:cubicBezTo>
                  <a:cubicBezTo>
                    <a:pt x="666057" y="1383636"/>
                    <a:pt x="655580" y="1188373"/>
                    <a:pt x="634625" y="1023591"/>
                  </a:cubicBezTo>
                  <a:cubicBezTo>
                    <a:pt x="627005" y="965488"/>
                    <a:pt x="634625" y="938818"/>
                    <a:pt x="690822" y="928341"/>
                  </a:cubicBezTo>
                  <a:cubicBezTo>
                    <a:pt x="798455" y="906433"/>
                    <a:pt x="910850" y="865476"/>
                    <a:pt x="1009910" y="814993"/>
                  </a:cubicBezTo>
                  <a:cubicBezTo>
                    <a:pt x="1030865" y="816898"/>
                    <a:pt x="1046105" y="814993"/>
                    <a:pt x="1059440" y="800706"/>
                  </a:cubicBezTo>
                  <a:cubicBezTo>
                    <a:pt x="1093730" y="774036"/>
                    <a:pt x="1078490" y="791181"/>
                    <a:pt x="1115637" y="780703"/>
                  </a:cubicBezTo>
                  <a:cubicBezTo>
                    <a:pt x="1156595" y="759748"/>
                    <a:pt x="1137545" y="749271"/>
                    <a:pt x="1109922" y="750223"/>
                  </a:cubicBezTo>
                  <a:close/>
                  <a:moveTo>
                    <a:pt x="334587" y="871191"/>
                  </a:moveTo>
                  <a:cubicBezTo>
                    <a:pt x="313632" y="896908"/>
                    <a:pt x="173615" y="802611"/>
                    <a:pt x="137420" y="780703"/>
                  </a:cubicBezTo>
                  <a:cubicBezTo>
                    <a:pt x="178377" y="740698"/>
                    <a:pt x="237432" y="658783"/>
                    <a:pt x="278390" y="688311"/>
                  </a:cubicBezTo>
                  <a:cubicBezTo>
                    <a:pt x="307917" y="710218"/>
                    <a:pt x="364115" y="834996"/>
                    <a:pt x="334587" y="87119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D2C642-7562-439F-B20D-77D31064F882}"/>
                </a:ext>
              </a:extLst>
            </p:cNvPr>
            <p:cNvSpPr/>
            <p:nvPr/>
          </p:nvSpPr>
          <p:spPr>
            <a:xfrm>
              <a:off x="8271807" y="620940"/>
              <a:ext cx="551393" cy="1537213"/>
            </a:xfrm>
            <a:custGeom>
              <a:avLst/>
              <a:gdLst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17443 w 536713"/>
                <a:gd name="connsiteY4" fmla="*/ 99392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56835"/>
                <a:gd name="connsiteY0" fmla="*/ 0 h 1530626"/>
                <a:gd name="connsiteX1" fmla="*/ 159026 w 556835"/>
                <a:gd name="connsiteY1" fmla="*/ 268357 h 1530626"/>
                <a:gd name="connsiteX2" fmla="*/ 387626 w 556835"/>
                <a:gd name="connsiteY2" fmla="*/ 268357 h 1530626"/>
                <a:gd name="connsiteX3" fmla="*/ 367747 w 556835"/>
                <a:gd name="connsiteY3" fmla="*/ 49696 h 1530626"/>
                <a:gd name="connsiteX4" fmla="*/ 409180 w 556835"/>
                <a:gd name="connsiteY4" fmla="*/ 77358 h 1530626"/>
                <a:gd name="connsiteX5" fmla="*/ 450015 w 556835"/>
                <a:gd name="connsiteY5" fmla="*/ 303323 h 1530626"/>
                <a:gd name="connsiteX6" fmla="*/ 473246 w 556835"/>
                <a:gd name="connsiteY6" fmla="*/ 473486 h 1530626"/>
                <a:gd name="connsiteX7" fmla="*/ 536713 w 556835"/>
                <a:gd name="connsiteY7" fmla="*/ 1530626 h 1530626"/>
                <a:gd name="connsiteX8" fmla="*/ 79513 w 556835"/>
                <a:gd name="connsiteY8" fmla="*/ 1520687 h 1530626"/>
                <a:gd name="connsiteX9" fmla="*/ 139147 w 556835"/>
                <a:gd name="connsiteY9" fmla="*/ 695739 h 1530626"/>
                <a:gd name="connsiteX10" fmla="*/ 9939 w 556835"/>
                <a:gd name="connsiteY10" fmla="*/ 636105 h 1530626"/>
                <a:gd name="connsiteX11" fmla="*/ 0 w 556835"/>
                <a:gd name="connsiteY11" fmla="*/ 606287 h 1530626"/>
                <a:gd name="connsiteX12" fmla="*/ 109330 w 556835"/>
                <a:gd name="connsiteY12" fmla="*/ 636105 h 1530626"/>
                <a:gd name="connsiteX13" fmla="*/ 49695 w 556835"/>
                <a:gd name="connsiteY13" fmla="*/ 318052 h 1530626"/>
                <a:gd name="connsiteX14" fmla="*/ 39756 w 55683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3436"/>
                <a:gd name="connsiteY0" fmla="*/ 0 h 1530626"/>
                <a:gd name="connsiteX1" fmla="*/ 159026 w 553436"/>
                <a:gd name="connsiteY1" fmla="*/ 268357 h 1530626"/>
                <a:gd name="connsiteX2" fmla="*/ 387626 w 553436"/>
                <a:gd name="connsiteY2" fmla="*/ 268357 h 1530626"/>
                <a:gd name="connsiteX3" fmla="*/ 367747 w 553436"/>
                <a:gd name="connsiteY3" fmla="*/ 49696 h 1530626"/>
                <a:gd name="connsiteX4" fmla="*/ 409180 w 553436"/>
                <a:gd name="connsiteY4" fmla="*/ 77358 h 1530626"/>
                <a:gd name="connsiteX5" fmla="*/ 450015 w 553436"/>
                <a:gd name="connsiteY5" fmla="*/ 303323 h 1530626"/>
                <a:gd name="connsiteX6" fmla="*/ 440195 w 553436"/>
                <a:gd name="connsiteY6" fmla="*/ 517553 h 1530626"/>
                <a:gd name="connsiteX7" fmla="*/ 536713 w 553436"/>
                <a:gd name="connsiteY7" fmla="*/ 1530626 h 1530626"/>
                <a:gd name="connsiteX8" fmla="*/ 79513 w 553436"/>
                <a:gd name="connsiteY8" fmla="*/ 1520687 h 1530626"/>
                <a:gd name="connsiteX9" fmla="*/ 139147 w 553436"/>
                <a:gd name="connsiteY9" fmla="*/ 695739 h 1530626"/>
                <a:gd name="connsiteX10" fmla="*/ 9939 w 553436"/>
                <a:gd name="connsiteY10" fmla="*/ 636105 h 1530626"/>
                <a:gd name="connsiteX11" fmla="*/ 0 w 553436"/>
                <a:gd name="connsiteY11" fmla="*/ 606287 h 1530626"/>
                <a:gd name="connsiteX12" fmla="*/ 109330 w 553436"/>
                <a:gd name="connsiteY12" fmla="*/ 636105 h 1530626"/>
                <a:gd name="connsiteX13" fmla="*/ 49695 w 553436"/>
                <a:gd name="connsiteY13" fmla="*/ 318052 h 1530626"/>
                <a:gd name="connsiteX14" fmla="*/ 39756 w 553436"/>
                <a:gd name="connsiteY14" fmla="*/ 0 h 1530626"/>
                <a:gd name="connsiteX0" fmla="*/ 39756 w 551130"/>
                <a:gd name="connsiteY0" fmla="*/ 0 h 1530626"/>
                <a:gd name="connsiteX1" fmla="*/ 159026 w 551130"/>
                <a:gd name="connsiteY1" fmla="*/ 268357 h 1530626"/>
                <a:gd name="connsiteX2" fmla="*/ 387626 w 551130"/>
                <a:gd name="connsiteY2" fmla="*/ 268357 h 1530626"/>
                <a:gd name="connsiteX3" fmla="*/ 367747 w 551130"/>
                <a:gd name="connsiteY3" fmla="*/ 49696 h 1530626"/>
                <a:gd name="connsiteX4" fmla="*/ 409180 w 551130"/>
                <a:gd name="connsiteY4" fmla="*/ 77358 h 1530626"/>
                <a:gd name="connsiteX5" fmla="*/ 450015 w 551130"/>
                <a:gd name="connsiteY5" fmla="*/ 303323 h 1530626"/>
                <a:gd name="connsiteX6" fmla="*/ 440195 w 551130"/>
                <a:gd name="connsiteY6" fmla="*/ 517553 h 1530626"/>
                <a:gd name="connsiteX7" fmla="*/ 536713 w 551130"/>
                <a:gd name="connsiteY7" fmla="*/ 1530626 h 1530626"/>
                <a:gd name="connsiteX8" fmla="*/ 79513 w 551130"/>
                <a:gd name="connsiteY8" fmla="*/ 1520687 h 1530626"/>
                <a:gd name="connsiteX9" fmla="*/ 139147 w 551130"/>
                <a:gd name="connsiteY9" fmla="*/ 695739 h 1530626"/>
                <a:gd name="connsiteX10" fmla="*/ 9939 w 551130"/>
                <a:gd name="connsiteY10" fmla="*/ 636105 h 1530626"/>
                <a:gd name="connsiteX11" fmla="*/ 0 w 551130"/>
                <a:gd name="connsiteY11" fmla="*/ 606287 h 1530626"/>
                <a:gd name="connsiteX12" fmla="*/ 109330 w 551130"/>
                <a:gd name="connsiteY12" fmla="*/ 636105 h 1530626"/>
                <a:gd name="connsiteX13" fmla="*/ 49695 w 551130"/>
                <a:gd name="connsiteY13" fmla="*/ 318052 h 1530626"/>
                <a:gd name="connsiteX14" fmla="*/ 39756 w 551130"/>
                <a:gd name="connsiteY14" fmla="*/ 0 h 1530626"/>
                <a:gd name="connsiteX0" fmla="*/ 39756 w 552204"/>
                <a:gd name="connsiteY0" fmla="*/ 0 h 1530626"/>
                <a:gd name="connsiteX1" fmla="*/ 159026 w 552204"/>
                <a:gd name="connsiteY1" fmla="*/ 268357 h 1530626"/>
                <a:gd name="connsiteX2" fmla="*/ 387626 w 552204"/>
                <a:gd name="connsiteY2" fmla="*/ 268357 h 1530626"/>
                <a:gd name="connsiteX3" fmla="*/ 367747 w 552204"/>
                <a:gd name="connsiteY3" fmla="*/ 49696 h 1530626"/>
                <a:gd name="connsiteX4" fmla="*/ 409180 w 552204"/>
                <a:gd name="connsiteY4" fmla="*/ 77358 h 1530626"/>
                <a:gd name="connsiteX5" fmla="*/ 450015 w 552204"/>
                <a:gd name="connsiteY5" fmla="*/ 303323 h 1530626"/>
                <a:gd name="connsiteX6" fmla="*/ 440195 w 552204"/>
                <a:gd name="connsiteY6" fmla="*/ 517553 h 1530626"/>
                <a:gd name="connsiteX7" fmla="*/ 536713 w 552204"/>
                <a:gd name="connsiteY7" fmla="*/ 1530626 h 1530626"/>
                <a:gd name="connsiteX8" fmla="*/ 79513 w 552204"/>
                <a:gd name="connsiteY8" fmla="*/ 1520687 h 1530626"/>
                <a:gd name="connsiteX9" fmla="*/ 139147 w 552204"/>
                <a:gd name="connsiteY9" fmla="*/ 695739 h 1530626"/>
                <a:gd name="connsiteX10" fmla="*/ 9939 w 552204"/>
                <a:gd name="connsiteY10" fmla="*/ 636105 h 1530626"/>
                <a:gd name="connsiteX11" fmla="*/ 0 w 552204"/>
                <a:gd name="connsiteY11" fmla="*/ 606287 h 1530626"/>
                <a:gd name="connsiteX12" fmla="*/ 109330 w 552204"/>
                <a:gd name="connsiteY12" fmla="*/ 636105 h 1530626"/>
                <a:gd name="connsiteX13" fmla="*/ 49695 w 552204"/>
                <a:gd name="connsiteY13" fmla="*/ 318052 h 1530626"/>
                <a:gd name="connsiteX14" fmla="*/ 39756 w 552204"/>
                <a:gd name="connsiteY14" fmla="*/ 0 h 1530626"/>
                <a:gd name="connsiteX0" fmla="*/ 39756 w 538253"/>
                <a:gd name="connsiteY0" fmla="*/ 0 h 1530626"/>
                <a:gd name="connsiteX1" fmla="*/ 159026 w 538253"/>
                <a:gd name="connsiteY1" fmla="*/ 268357 h 1530626"/>
                <a:gd name="connsiteX2" fmla="*/ 387626 w 538253"/>
                <a:gd name="connsiteY2" fmla="*/ 268357 h 1530626"/>
                <a:gd name="connsiteX3" fmla="*/ 367747 w 538253"/>
                <a:gd name="connsiteY3" fmla="*/ 49696 h 1530626"/>
                <a:gd name="connsiteX4" fmla="*/ 409180 w 538253"/>
                <a:gd name="connsiteY4" fmla="*/ 77358 h 1530626"/>
                <a:gd name="connsiteX5" fmla="*/ 450015 w 538253"/>
                <a:gd name="connsiteY5" fmla="*/ 303323 h 1530626"/>
                <a:gd name="connsiteX6" fmla="*/ 440195 w 538253"/>
                <a:gd name="connsiteY6" fmla="*/ 517553 h 1530626"/>
                <a:gd name="connsiteX7" fmla="*/ 536713 w 538253"/>
                <a:gd name="connsiteY7" fmla="*/ 1530626 h 1530626"/>
                <a:gd name="connsiteX8" fmla="*/ 79513 w 538253"/>
                <a:gd name="connsiteY8" fmla="*/ 1520687 h 1530626"/>
                <a:gd name="connsiteX9" fmla="*/ 139147 w 538253"/>
                <a:gd name="connsiteY9" fmla="*/ 695739 h 1530626"/>
                <a:gd name="connsiteX10" fmla="*/ 9939 w 538253"/>
                <a:gd name="connsiteY10" fmla="*/ 636105 h 1530626"/>
                <a:gd name="connsiteX11" fmla="*/ 0 w 538253"/>
                <a:gd name="connsiteY11" fmla="*/ 606287 h 1530626"/>
                <a:gd name="connsiteX12" fmla="*/ 109330 w 538253"/>
                <a:gd name="connsiteY12" fmla="*/ 636105 h 1530626"/>
                <a:gd name="connsiteX13" fmla="*/ 49695 w 538253"/>
                <a:gd name="connsiteY13" fmla="*/ 318052 h 1530626"/>
                <a:gd name="connsiteX14" fmla="*/ 39756 w 538253"/>
                <a:gd name="connsiteY14" fmla="*/ 0 h 1530626"/>
                <a:gd name="connsiteX0" fmla="*/ 39756 w 538401"/>
                <a:gd name="connsiteY0" fmla="*/ 0 h 1530626"/>
                <a:gd name="connsiteX1" fmla="*/ 159026 w 538401"/>
                <a:gd name="connsiteY1" fmla="*/ 268357 h 1530626"/>
                <a:gd name="connsiteX2" fmla="*/ 387626 w 538401"/>
                <a:gd name="connsiteY2" fmla="*/ 268357 h 1530626"/>
                <a:gd name="connsiteX3" fmla="*/ 367747 w 538401"/>
                <a:gd name="connsiteY3" fmla="*/ 49696 h 1530626"/>
                <a:gd name="connsiteX4" fmla="*/ 409180 w 538401"/>
                <a:gd name="connsiteY4" fmla="*/ 77358 h 1530626"/>
                <a:gd name="connsiteX5" fmla="*/ 450015 w 538401"/>
                <a:gd name="connsiteY5" fmla="*/ 303323 h 1530626"/>
                <a:gd name="connsiteX6" fmla="*/ 451211 w 538401"/>
                <a:gd name="connsiteY6" fmla="*/ 611197 h 1530626"/>
                <a:gd name="connsiteX7" fmla="*/ 536713 w 538401"/>
                <a:gd name="connsiteY7" fmla="*/ 1530626 h 1530626"/>
                <a:gd name="connsiteX8" fmla="*/ 79513 w 538401"/>
                <a:gd name="connsiteY8" fmla="*/ 1520687 h 1530626"/>
                <a:gd name="connsiteX9" fmla="*/ 139147 w 538401"/>
                <a:gd name="connsiteY9" fmla="*/ 695739 h 1530626"/>
                <a:gd name="connsiteX10" fmla="*/ 9939 w 538401"/>
                <a:gd name="connsiteY10" fmla="*/ 636105 h 1530626"/>
                <a:gd name="connsiteX11" fmla="*/ 0 w 538401"/>
                <a:gd name="connsiteY11" fmla="*/ 606287 h 1530626"/>
                <a:gd name="connsiteX12" fmla="*/ 109330 w 538401"/>
                <a:gd name="connsiteY12" fmla="*/ 636105 h 1530626"/>
                <a:gd name="connsiteX13" fmla="*/ 49695 w 538401"/>
                <a:gd name="connsiteY13" fmla="*/ 318052 h 1530626"/>
                <a:gd name="connsiteX14" fmla="*/ 39756 w 538401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39756 w 539298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43588 w 539298"/>
                <a:gd name="connsiteY14" fmla="*/ 126455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23101 w 539298"/>
                <a:gd name="connsiteY12" fmla="*/ 649876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4248 w 533790"/>
                <a:gd name="connsiteY0" fmla="*/ 0 h 1530626"/>
                <a:gd name="connsiteX1" fmla="*/ 153518 w 533790"/>
                <a:gd name="connsiteY1" fmla="*/ 268357 h 1530626"/>
                <a:gd name="connsiteX2" fmla="*/ 401397 w 533790"/>
                <a:gd name="connsiteY2" fmla="*/ 268357 h 1530626"/>
                <a:gd name="connsiteX3" fmla="*/ 362239 w 533790"/>
                <a:gd name="connsiteY3" fmla="*/ 49696 h 1530626"/>
                <a:gd name="connsiteX4" fmla="*/ 403672 w 533790"/>
                <a:gd name="connsiteY4" fmla="*/ 77358 h 1530626"/>
                <a:gd name="connsiteX5" fmla="*/ 444507 w 533790"/>
                <a:gd name="connsiteY5" fmla="*/ 303323 h 1530626"/>
                <a:gd name="connsiteX6" fmla="*/ 445703 w 533790"/>
                <a:gd name="connsiteY6" fmla="*/ 611197 h 1530626"/>
                <a:gd name="connsiteX7" fmla="*/ 531205 w 533790"/>
                <a:gd name="connsiteY7" fmla="*/ 1530626 h 1530626"/>
                <a:gd name="connsiteX8" fmla="*/ 74005 w 533790"/>
                <a:gd name="connsiteY8" fmla="*/ 1520687 h 1530626"/>
                <a:gd name="connsiteX9" fmla="*/ 133639 w 533790"/>
                <a:gd name="connsiteY9" fmla="*/ 695739 h 1530626"/>
                <a:gd name="connsiteX10" fmla="*/ 4431 w 533790"/>
                <a:gd name="connsiteY10" fmla="*/ 636105 h 1530626"/>
                <a:gd name="connsiteX11" fmla="*/ 0 w 533790"/>
                <a:gd name="connsiteY11" fmla="*/ 683405 h 1530626"/>
                <a:gd name="connsiteX12" fmla="*/ 117593 w 533790"/>
                <a:gd name="connsiteY12" fmla="*/ 649876 h 1530626"/>
                <a:gd name="connsiteX13" fmla="*/ 118551 w 533790"/>
                <a:gd name="connsiteY13" fmla="*/ 279493 h 1530626"/>
                <a:gd name="connsiteX14" fmla="*/ 7784 w 533790"/>
                <a:gd name="connsiteY14" fmla="*/ 16286 h 1530626"/>
                <a:gd name="connsiteX15" fmla="*/ 34248 w 53379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9340 w 543130"/>
                <a:gd name="connsiteY11" fmla="*/ 683405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6586 w 543130"/>
                <a:gd name="connsiteY11" fmla="*/ 661371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51242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82596 w 551393"/>
                <a:gd name="connsiteY3" fmla="*/ 66221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7213"/>
                <a:gd name="connsiteX1" fmla="*/ 171121 w 551393"/>
                <a:gd name="connsiteY1" fmla="*/ 268357 h 1537213"/>
                <a:gd name="connsiteX2" fmla="*/ 419000 w 551393"/>
                <a:gd name="connsiteY2" fmla="*/ 268357 h 1537213"/>
                <a:gd name="connsiteX3" fmla="*/ 382596 w 551393"/>
                <a:gd name="connsiteY3" fmla="*/ 66221 h 1537213"/>
                <a:gd name="connsiteX4" fmla="*/ 421275 w 551393"/>
                <a:gd name="connsiteY4" fmla="*/ 77358 h 1537213"/>
                <a:gd name="connsiteX5" fmla="*/ 462110 w 551393"/>
                <a:gd name="connsiteY5" fmla="*/ 303323 h 1537213"/>
                <a:gd name="connsiteX6" fmla="*/ 463306 w 551393"/>
                <a:gd name="connsiteY6" fmla="*/ 611197 h 1537213"/>
                <a:gd name="connsiteX7" fmla="*/ 548808 w 551393"/>
                <a:gd name="connsiteY7" fmla="*/ 1530626 h 1537213"/>
                <a:gd name="connsiteX8" fmla="*/ 64066 w 551393"/>
                <a:gd name="connsiteY8" fmla="*/ 1537213 h 1537213"/>
                <a:gd name="connsiteX9" fmla="*/ 134717 w 551393"/>
                <a:gd name="connsiteY9" fmla="*/ 695739 h 1537213"/>
                <a:gd name="connsiteX10" fmla="*/ 0 w 551393"/>
                <a:gd name="connsiteY10" fmla="*/ 696698 h 1537213"/>
                <a:gd name="connsiteX11" fmla="*/ 14849 w 551393"/>
                <a:gd name="connsiteY11" fmla="*/ 661371 h 1537213"/>
                <a:gd name="connsiteX12" fmla="*/ 135196 w 551393"/>
                <a:gd name="connsiteY12" fmla="*/ 649876 h 1537213"/>
                <a:gd name="connsiteX13" fmla="*/ 136154 w 551393"/>
                <a:gd name="connsiteY13" fmla="*/ 279493 h 1537213"/>
                <a:gd name="connsiteX14" fmla="*/ 25387 w 551393"/>
                <a:gd name="connsiteY14" fmla="*/ 16286 h 1537213"/>
                <a:gd name="connsiteX15" fmla="*/ 51851 w 551393"/>
                <a:gd name="connsiteY15" fmla="*/ 0 h 153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393" h="1537213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Up Arrow 6">
            <a:extLst>
              <a:ext uri="{FF2B5EF4-FFF2-40B4-BE49-F238E27FC236}">
                <a16:creationId xmlns:a16="http://schemas.microsoft.com/office/drawing/2014/main" id="{B795DFF9-E4BD-408F-835A-DF42027E502F}"/>
              </a:ext>
            </a:extLst>
          </p:cNvPr>
          <p:cNvSpPr/>
          <p:nvPr/>
        </p:nvSpPr>
        <p:spPr>
          <a:xfrm>
            <a:off x="7262108" y="3217408"/>
            <a:ext cx="1085288" cy="1852250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1600" b="1" dirty="0">
                <a:solidFill>
                  <a:schemeClr val="tx1"/>
                </a:solidFill>
              </a:rPr>
              <a:t>3 %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Up Arrow 24">
            <a:extLst>
              <a:ext uri="{FF2B5EF4-FFF2-40B4-BE49-F238E27FC236}">
                <a16:creationId xmlns:a16="http://schemas.microsoft.com/office/drawing/2014/main" id="{25C0B448-7ABD-4ACD-A419-5E1094A563C7}"/>
              </a:ext>
            </a:extLst>
          </p:cNvPr>
          <p:cNvSpPr/>
          <p:nvPr/>
        </p:nvSpPr>
        <p:spPr>
          <a:xfrm>
            <a:off x="8588076" y="2565685"/>
            <a:ext cx="1355699" cy="2535898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1400" b="1" dirty="0">
                <a:solidFill>
                  <a:schemeClr val="tx1"/>
                </a:solidFill>
              </a:rPr>
              <a:t>1.3 %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Up Arrow 25">
            <a:extLst>
              <a:ext uri="{FF2B5EF4-FFF2-40B4-BE49-F238E27FC236}">
                <a16:creationId xmlns:a16="http://schemas.microsoft.com/office/drawing/2014/main" id="{97C01F02-2521-4E45-8B21-A43FF379434B}"/>
              </a:ext>
            </a:extLst>
          </p:cNvPr>
          <p:cNvSpPr/>
          <p:nvPr/>
        </p:nvSpPr>
        <p:spPr>
          <a:xfrm>
            <a:off x="10108012" y="2079921"/>
            <a:ext cx="1355699" cy="3069287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1400" b="1" dirty="0">
                <a:solidFill>
                  <a:schemeClr val="tx1"/>
                </a:solidFill>
              </a:rPr>
              <a:t>3.5%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Up Arrow 26">
            <a:extLst>
              <a:ext uri="{FF2B5EF4-FFF2-40B4-BE49-F238E27FC236}">
                <a16:creationId xmlns:a16="http://schemas.microsoft.com/office/drawing/2014/main" id="{BF4D673A-562E-4077-A2BD-92F6B0DD6787}"/>
              </a:ext>
            </a:extLst>
          </p:cNvPr>
          <p:cNvSpPr/>
          <p:nvPr/>
        </p:nvSpPr>
        <p:spPr>
          <a:xfrm>
            <a:off x="5859132" y="3576795"/>
            <a:ext cx="1074104" cy="1483797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72ABE9-2934-42D0-8E10-E96246B32800}"/>
              </a:ext>
            </a:extLst>
          </p:cNvPr>
          <p:cNvGrpSpPr/>
          <p:nvPr/>
        </p:nvGrpSpPr>
        <p:grpSpPr>
          <a:xfrm>
            <a:off x="5912205" y="4801995"/>
            <a:ext cx="958319" cy="1004700"/>
            <a:chOff x="3572272" y="1709192"/>
            <a:chExt cx="1368152" cy="136815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5407EF-02AF-4134-A031-656B54D1C415}"/>
                </a:ext>
              </a:extLst>
            </p:cNvPr>
            <p:cNvSpPr/>
            <p:nvPr/>
          </p:nvSpPr>
          <p:spPr>
            <a:xfrm>
              <a:off x="3669623" y="1806544"/>
              <a:ext cx="1196006" cy="1173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altLang="ko-KR" sz="1400" b="1" dirty="0">
                  <a:solidFill>
                    <a:schemeClr val="tx1"/>
                  </a:solidFill>
                </a:rPr>
                <a:t>2021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CDE23A-4BCD-4D93-A925-8E46AE22B85B}"/>
                </a:ext>
              </a:extLst>
            </p:cNvPr>
            <p:cNvSpPr/>
            <p:nvPr/>
          </p:nvSpPr>
          <p:spPr>
            <a:xfrm>
              <a:off x="3572272" y="1709192"/>
              <a:ext cx="1368152" cy="136815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274EF1-F1D4-4A2F-B114-6349920CEC2E}"/>
              </a:ext>
            </a:extLst>
          </p:cNvPr>
          <p:cNvGrpSpPr/>
          <p:nvPr/>
        </p:nvGrpSpPr>
        <p:grpSpPr>
          <a:xfrm>
            <a:off x="7281918" y="4734785"/>
            <a:ext cx="1058183" cy="1071910"/>
            <a:chOff x="3572272" y="1709192"/>
            <a:chExt cx="1368152" cy="136815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E65161-EDA4-440F-9392-17E96BCC8809}"/>
                </a:ext>
              </a:extLst>
            </p:cNvPr>
            <p:cNvSpPr/>
            <p:nvPr/>
          </p:nvSpPr>
          <p:spPr>
            <a:xfrm>
              <a:off x="3669623" y="1806543"/>
              <a:ext cx="1173453" cy="1173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altLang="ko-KR" sz="1400" b="1" dirty="0">
                  <a:solidFill>
                    <a:schemeClr val="tx1"/>
                  </a:solidFill>
                </a:rPr>
                <a:t>2022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7FE91E-C274-4906-93CC-A475951DEDD5}"/>
                </a:ext>
              </a:extLst>
            </p:cNvPr>
            <p:cNvSpPr/>
            <p:nvPr/>
          </p:nvSpPr>
          <p:spPr>
            <a:xfrm>
              <a:off x="3572272" y="1709192"/>
              <a:ext cx="1368152" cy="136815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5367-7CB7-4C57-9E10-C562C8695E8C}"/>
              </a:ext>
            </a:extLst>
          </p:cNvPr>
          <p:cNvGrpSpPr/>
          <p:nvPr/>
        </p:nvGrpSpPr>
        <p:grpSpPr>
          <a:xfrm>
            <a:off x="8768926" y="4734785"/>
            <a:ext cx="1053349" cy="1071910"/>
            <a:chOff x="3572272" y="1709192"/>
            <a:chExt cx="1368152" cy="136815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14A206D-A05F-4DA9-819E-BAFAED759C2A}"/>
                </a:ext>
              </a:extLst>
            </p:cNvPr>
            <p:cNvSpPr/>
            <p:nvPr/>
          </p:nvSpPr>
          <p:spPr>
            <a:xfrm>
              <a:off x="3669622" y="1806542"/>
              <a:ext cx="1173454" cy="1173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altLang="ko-KR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en-IN" altLang="ko-KR" sz="1400" b="1" dirty="0">
                  <a:solidFill>
                    <a:schemeClr val="tx1"/>
                  </a:solidFill>
                </a:rPr>
                <a:t>2023</a:t>
              </a:r>
              <a:r>
                <a:rPr lang="en-IN" altLang="ko-KR" sz="1200" dirty="0"/>
                <a:t>2023</a:t>
              </a:r>
              <a:endParaRPr lang="ko-KR" altLang="en-US" sz="12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ED17837-C22F-4C4E-B27A-BE283999D9D1}"/>
                </a:ext>
              </a:extLst>
            </p:cNvPr>
            <p:cNvSpPr/>
            <p:nvPr/>
          </p:nvSpPr>
          <p:spPr>
            <a:xfrm>
              <a:off x="3572272" y="1709192"/>
              <a:ext cx="1368152" cy="136815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C94C6D-99A4-4D49-9A9F-44731466C986}"/>
              </a:ext>
            </a:extLst>
          </p:cNvPr>
          <p:cNvGrpSpPr/>
          <p:nvPr/>
        </p:nvGrpSpPr>
        <p:grpSpPr>
          <a:xfrm>
            <a:off x="10273327" y="4689625"/>
            <a:ext cx="1058183" cy="1071910"/>
            <a:chOff x="3572272" y="1709192"/>
            <a:chExt cx="1368152" cy="136815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4DB139-C5A7-47C1-86A6-77C21807B28A}"/>
                </a:ext>
              </a:extLst>
            </p:cNvPr>
            <p:cNvSpPr/>
            <p:nvPr/>
          </p:nvSpPr>
          <p:spPr>
            <a:xfrm>
              <a:off x="3669623" y="1806543"/>
              <a:ext cx="1173453" cy="1173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ko-KR" sz="1400" b="1" dirty="0">
                  <a:solidFill>
                    <a:schemeClr val="tx1"/>
                  </a:solidFill>
                </a:rPr>
                <a:t>2024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4AC714-3EF5-42C4-B20B-8D60C8C592FE}"/>
                </a:ext>
              </a:extLst>
            </p:cNvPr>
            <p:cNvSpPr/>
            <p:nvPr/>
          </p:nvSpPr>
          <p:spPr>
            <a:xfrm>
              <a:off x="3572272" y="1709192"/>
              <a:ext cx="1368152" cy="136815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559400-6FC1-40D1-9931-C96B8E1B6088}"/>
              </a:ext>
            </a:extLst>
          </p:cNvPr>
          <p:cNvSpPr txBox="1"/>
          <p:nvPr/>
        </p:nvSpPr>
        <p:spPr>
          <a:xfrm>
            <a:off x="5824981" y="3150863"/>
            <a:ext cx="124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$12.955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42423-3278-1995-9468-558131E78C9D}"/>
              </a:ext>
            </a:extLst>
          </p:cNvPr>
          <p:cNvSpPr txBox="1"/>
          <p:nvPr/>
        </p:nvSpPr>
        <p:spPr>
          <a:xfrm>
            <a:off x="7085824" y="2717042"/>
            <a:ext cx="130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$13.352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61ACB-1AD1-ED3B-72A8-D4DCDC24C2A4}"/>
              </a:ext>
            </a:extLst>
          </p:cNvPr>
          <p:cNvSpPr txBox="1"/>
          <p:nvPr/>
        </p:nvSpPr>
        <p:spPr>
          <a:xfrm>
            <a:off x="8542766" y="2147937"/>
            <a:ext cx="13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$13.522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68D6BF-1611-B4BE-E23E-83A17F34F632}"/>
              </a:ext>
            </a:extLst>
          </p:cNvPr>
          <p:cNvSpPr txBox="1"/>
          <p:nvPr/>
        </p:nvSpPr>
        <p:spPr>
          <a:xfrm>
            <a:off x="10152562" y="1712368"/>
            <a:ext cx="1257251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$ 14 B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C14B6-D429-1302-BEB6-48729EBA0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35" y="3576795"/>
            <a:ext cx="669204" cy="6692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9D450B1-7994-2655-8BD7-CEF140812C7C}"/>
              </a:ext>
            </a:extLst>
          </p:cNvPr>
          <p:cNvSpPr/>
          <p:nvPr/>
        </p:nvSpPr>
        <p:spPr>
          <a:xfrm>
            <a:off x="424195" y="2332603"/>
            <a:ext cx="2147511" cy="1693932"/>
          </a:xfrm>
          <a:custGeom>
            <a:avLst/>
            <a:gdLst>
              <a:gd name="connsiteX0" fmla="*/ 57192 w 3508965"/>
              <a:gd name="connsiteY0" fmla="*/ 2327127 h 3203674"/>
              <a:gd name="connsiteX1" fmla="*/ 127499 w 3508965"/>
              <a:gd name="connsiteY1" fmla="*/ 2338410 h 3203674"/>
              <a:gd name="connsiteX2" fmla="*/ 190533 w 3508965"/>
              <a:gd name="connsiteY2" fmla="*/ 2354167 h 3203674"/>
              <a:gd name="connsiteX3" fmla="*/ 2640209 w 3508965"/>
              <a:gd name="connsiteY3" fmla="*/ 2845535 h 3203674"/>
              <a:gd name="connsiteX4" fmla="*/ 2973995 w 3508965"/>
              <a:gd name="connsiteY4" fmla="*/ 3066149 h 3203674"/>
              <a:gd name="connsiteX5" fmla="*/ 2979725 w 3508965"/>
              <a:gd name="connsiteY5" fmla="*/ 3070446 h 3203674"/>
              <a:gd name="connsiteX6" fmla="*/ 3059948 w 3508965"/>
              <a:gd name="connsiteY6" fmla="*/ 3203674 h 3203674"/>
              <a:gd name="connsiteX7" fmla="*/ 2856525 w 3508965"/>
              <a:gd name="connsiteY7" fmla="*/ 3153535 h 3203674"/>
              <a:gd name="connsiteX8" fmla="*/ 174774 w 3508965"/>
              <a:gd name="connsiteY8" fmla="*/ 2458744 h 3203674"/>
              <a:gd name="connsiteX9" fmla="*/ 67331 w 3508965"/>
              <a:gd name="connsiteY9" fmla="*/ 2382818 h 3203674"/>
              <a:gd name="connsiteX10" fmla="*/ 31518 w 3508965"/>
              <a:gd name="connsiteY10" fmla="*/ 2331246 h 3203674"/>
              <a:gd name="connsiteX11" fmla="*/ 57192 w 3508965"/>
              <a:gd name="connsiteY11" fmla="*/ 2327127 h 3203674"/>
              <a:gd name="connsiteX12" fmla="*/ 3420952 w 3508965"/>
              <a:gd name="connsiteY12" fmla="*/ 37722 h 3203674"/>
              <a:gd name="connsiteX13" fmla="*/ 3491148 w 3508965"/>
              <a:gd name="connsiteY13" fmla="*/ 385834 h 3203674"/>
              <a:gd name="connsiteX14" fmla="*/ 3479687 w 3508965"/>
              <a:gd name="connsiteY14" fmla="*/ 491844 h 3203674"/>
              <a:gd name="connsiteX15" fmla="*/ 3395166 w 3508965"/>
              <a:gd name="connsiteY15" fmla="*/ 1049108 h 3203674"/>
              <a:gd name="connsiteX16" fmla="*/ 3201771 w 3508965"/>
              <a:gd name="connsiteY16" fmla="*/ 2412902 h 3203674"/>
              <a:gd name="connsiteX17" fmla="*/ 3091463 w 3508965"/>
              <a:gd name="connsiteY17" fmla="*/ 3185050 h 3203674"/>
              <a:gd name="connsiteX18" fmla="*/ 2994049 w 3508965"/>
              <a:gd name="connsiteY18" fmla="*/ 3053256 h 3203674"/>
              <a:gd name="connsiteX19" fmla="*/ 2920989 w 3508965"/>
              <a:gd name="connsiteY19" fmla="*/ 2940084 h 3203674"/>
              <a:gd name="connsiteX20" fmla="*/ 2892338 w 3508965"/>
              <a:gd name="connsiteY20" fmla="*/ 2809722 h 3203674"/>
              <a:gd name="connsiteX21" fmla="*/ 3174552 w 3508965"/>
              <a:gd name="connsiteY21" fmla="*/ 1329889 h 3203674"/>
              <a:gd name="connsiteX22" fmla="*/ 3309212 w 3508965"/>
              <a:gd name="connsiteY22" fmla="*/ 593554 h 3203674"/>
              <a:gd name="connsiteX23" fmla="*/ 3408059 w 3508965"/>
              <a:gd name="connsiteY23" fmla="*/ 97890 h 3203674"/>
              <a:gd name="connsiteX24" fmla="*/ 3420952 w 3508965"/>
              <a:gd name="connsiteY24" fmla="*/ 37722 h 3203674"/>
              <a:gd name="connsiteX25" fmla="*/ 3324971 w 3508965"/>
              <a:gd name="connsiteY25" fmla="*/ 475 h 3203674"/>
              <a:gd name="connsiteX26" fmla="*/ 3382273 w 3508965"/>
              <a:gd name="connsiteY26" fmla="*/ 67806 h 3203674"/>
              <a:gd name="connsiteX27" fmla="*/ 3287724 w 3508965"/>
              <a:gd name="connsiteY27" fmla="*/ 559173 h 3203674"/>
              <a:gd name="connsiteX28" fmla="*/ 3150198 w 3508965"/>
              <a:gd name="connsiteY28" fmla="*/ 1265424 h 3203674"/>
              <a:gd name="connsiteX29" fmla="*/ 2853658 w 3508965"/>
              <a:gd name="connsiteY29" fmla="*/ 2793962 h 3203674"/>
              <a:gd name="connsiteX30" fmla="*/ 2793490 w 3508965"/>
              <a:gd name="connsiteY30" fmla="*/ 2834074 h 3203674"/>
              <a:gd name="connsiteX31" fmla="*/ 2604393 w 3508965"/>
              <a:gd name="connsiteY31" fmla="*/ 2796827 h 3203674"/>
              <a:gd name="connsiteX32" fmla="*/ 711983 w 3508965"/>
              <a:gd name="connsiteY32" fmla="*/ 2428661 h 3203674"/>
              <a:gd name="connsiteX33" fmla="*/ 143256 w 3508965"/>
              <a:gd name="connsiteY33" fmla="*/ 2324084 h 3203674"/>
              <a:gd name="connsiteX34" fmla="*/ 0 w 3508965"/>
              <a:gd name="connsiteY34" fmla="*/ 2288270 h 3203674"/>
              <a:gd name="connsiteX35" fmla="*/ 213452 w 3508965"/>
              <a:gd name="connsiteY35" fmla="*/ 1723841 h 3203674"/>
              <a:gd name="connsiteX36" fmla="*/ 797936 w 3508965"/>
              <a:gd name="connsiteY36" fmla="*/ 180978 h 3203674"/>
              <a:gd name="connsiteX37" fmla="*/ 899647 w 3508965"/>
              <a:gd name="connsiteY37" fmla="*/ 107918 h 3203674"/>
              <a:gd name="connsiteX38" fmla="*/ 1979797 w 3508965"/>
              <a:gd name="connsiteY38" fmla="*/ 60643 h 3203674"/>
              <a:gd name="connsiteX39" fmla="*/ 3324971 w 3508965"/>
              <a:gd name="connsiteY39" fmla="*/ 475 h 320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08965" h="3203674">
                <a:moveTo>
                  <a:pt x="57192" y="2327127"/>
                </a:moveTo>
                <a:cubicBezTo>
                  <a:pt x="81836" y="2328471"/>
                  <a:pt x="103862" y="2342707"/>
                  <a:pt x="127499" y="2338410"/>
                </a:cubicBezTo>
                <a:cubicBezTo>
                  <a:pt x="148988" y="2344140"/>
                  <a:pt x="169044" y="2349870"/>
                  <a:pt x="190533" y="2354167"/>
                </a:cubicBezTo>
                <a:cubicBezTo>
                  <a:pt x="1007092" y="2518912"/>
                  <a:pt x="1822217" y="2687954"/>
                  <a:pt x="2640209" y="2845535"/>
                </a:cubicBezTo>
                <a:cubicBezTo>
                  <a:pt x="2790627" y="2874186"/>
                  <a:pt x="2909530" y="2920028"/>
                  <a:pt x="2973995" y="3066149"/>
                </a:cubicBezTo>
                <a:cubicBezTo>
                  <a:pt x="2975428" y="3067582"/>
                  <a:pt x="2978293" y="3069014"/>
                  <a:pt x="2979725" y="3070446"/>
                </a:cubicBezTo>
                <a:cubicBezTo>
                  <a:pt x="3004079" y="3110559"/>
                  <a:pt x="3028432" y="3150670"/>
                  <a:pt x="3059948" y="3203674"/>
                </a:cubicBezTo>
                <a:cubicBezTo>
                  <a:pt x="2985455" y="3185050"/>
                  <a:pt x="2920991" y="3170725"/>
                  <a:pt x="2856525" y="3153535"/>
                </a:cubicBezTo>
                <a:cubicBezTo>
                  <a:pt x="1962608" y="2921461"/>
                  <a:pt x="1068691" y="2687954"/>
                  <a:pt x="174774" y="2458744"/>
                </a:cubicBezTo>
                <a:cubicBezTo>
                  <a:pt x="124634" y="2445851"/>
                  <a:pt x="98849" y="2414334"/>
                  <a:pt x="67331" y="2382818"/>
                </a:cubicBezTo>
                <a:cubicBezTo>
                  <a:pt x="55872" y="2365629"/>
                  <a:pt x="44410" y="2349870"/>
                  <a:pt x="31518" y="2331246"/>
                </a:cubicBezTo>
                <a:cubicBezTo>
                  <a:pt x="40471" y="2327664"/>
                  <a:pt x="48977" y="2326680"/>
                  <a:pt x="57192" y="2327127"/>
                </a:cubicBezTo>
                <a:close/>
                <a:moveTo>
                  <a:pt x="3420952" y="37722"/>
                </a:moveTo>
                <a:cubicBezTo>
                  <a:pt x="3538422" y="136568"/>
                  <a:pt x="3511204" y="261201"/>
                  <a:pt x="3491148" y="385834"/>
                </a:cubicBezTo>
                <a:cubicBezTo>
                  <a:pt x="3485418" y="420216"/>
                  <a:pt x="3483984" y="456029"/>
                  <a:pt x="3479687" y="491844"/>
                </a:cubicBezTo>
                <a:cubicBezTo>
                  <a:pt x="3451036" y="678076"/>
                  <a:pt x="3422385" y="862875"/>
                  <a:pt x="3395166" y="1049108"/>
                </a:cubicBezTo>
                <a:cubicBezTo>
                  <a:pt x="3330701" y="1503229"/>
                  <a:pt x="3266235" y="1958783"/>
                  <a:pt x="3201771" y="2412902"/>
                </a:cubicBezTo>
                <a:cubicBezTo>
                  <a:pt x="3165956" y="2666466"/>
                  <a:pt x="3128710" y="2921461"/>
                  <a:pt x="3091463" y="3185050"/>
                </a:cubicBezTo>
                <a:cubicBezTo>
                  <a:pt x="3055650" y="3136345"/>
                  <a:pt x="3024134" y="3094800"/>
                  <a:pt x="2994049" y="3053256"/>
                </a:cubicBezTo>
                <a:cubicBezTo>
                  <a:pt x="2969696" y="3016010"/>
                  <a:pt x="2949641" y="2974465"/>
                  <a:pt x="2920989" y="2940084"/>
                </a:cubicBezTo>
                <a:cubicBezTo>
                  <a:pt x="2888040" y="2899972"/>
                  <a:pt x="2882309" y="2859860"/>
                  <a:pt x="2892338" y="2809722"/>
                </a:cubicBezTo>
                <a:cubicBezTo>
                  <a:pt x="2988319" y="2316922"/>
                  <a:pt x="3081436" y="1822689"/>
                  <a:pt x="3174552" y="1329889"/>
                </a:cubicBezTo>
                <a:cubicBezTo>
                  <a:pt x="3220393" y="1084922"/>
                  <a:pt x="3264804" y="838521"/>
                  <a:pt x="3309212" y="593554"/>
                </a:cubicBezTo>
                <a:cubicBezTo>
                  <a:pt x="3342162" y="428811"/>
                  <a:pt x="3375110" y="262634"/>
                  <a:pt x="3408059" y="97890"/>
                </a:cubicBezTo>
                <a:cubicBezTo>
                  <a:pt x="3412356" y="77834"/>
                  <a:pt x="3416655" y="56346"/>
                  <a:pt x="3420952" y="37722"/>
                </a:cubicBezTo>
                <a:close/>
                <a:moveTo>
                  <a:pt x="3324971" y="475"/>
                </a:moveTo>
                <a:cubicBezTo>
                  <a:pt x="3380840" y="-2390"/>
                  <a:pt x="3396598" y="6206"/>
                  <a:pt x="3382273" y="67806"/>
                </a:cubicBezTo>
                <a:cubicBezTo>
                  <a:pt x="3346458" y="231118"/>
                  <a:pt x="3319240" y="395861"/>
                  <a:pt x="3287724" y="559173"/>
                </a:cubicBezTo>
                <a:cubicBezTo>
                  <a:pt x="3241882" y="794112"/>
                  <a:pt x="3196040" y="1030485"/>
                  <a:pt x="3150198" y="1265424"/>
                </a:cubicBezTo>
                <a:cubicBezTo>
                  <a:pt x="3051351" y="1775415"/>
                  <a:pt x="2951072" y="2283972"/>
                  <a:pt x="2853658" y="2793962"/>
                </a:cubicBezTo>
                <a:cubicBezTo>
                  <a:pt x="2845062" y="2836939"/>
                  <a:pt x="2833602" y="2844103"/>
                  <a:pt x="2793490" y="2834074"/>
                </a:cubicBezTo>
                <a:cubicBezTo>
                  <a:pt x="2731891" y="2818317"/>
                  <a:pt x="2667425" y="2809721"/>
                  <a:pt x="2604393" y="2796827"/>
                </a:cubicBezTo>
                <a:cubicBezTo>
                  <a:pt x="1974067" y="2675061"/>
                  <a:pt x="1342309" y="2550428"/>
                  <a:pt x="711983" y="2428661"/>
                </a:cubicBezTo>
                <a:cubicBezTo>
                  <a:pt x="522885" y="2392846"/>
                  <a:pt x="332354" y="2358465"/>
                  <a:pt x="143256" y="2324084"/>
                </a:cubicBezTo>
                <a:cubicBezTo>
                  <a:pt x="97414" y="2312623"/>
                  <a:pt x="51572" y="2299731"/>
                  <a:pt x="0" y="2288270"/>
                </a:cubicBezTo>
                <a:cubicBezTo>
                  <a:pt x="70196" y="2100605"/>
                  <a:pt x="141824" y="1911507"/>
                  <a:pt x="213452" y="1723841"/>
                </a:cubicBezTo>
                <a:cubicBezTo>
                  <a:pt x="409712" y="1209554"/>
                  <a:pt x="605973" y="696698"/>
                  <a:pt x="797936" y="180978"/>
                </a:cubicBezTo>
                <a:cubicBezTo>
                  <a:pt x="817992" y="125109"/>
                  <a:pt x="846643" y="109350"/>
                  <a:pt x="899647" y="107918"/>
                </a:cubicBezTo>
                <a:cubicBezTo>
                  <a:pt x="1259220" y="93592"/>
                  <a:pt x="1620225" y="76402"/>
                  <a:pt x="1979797" y="60643"/>
                </a:cubicBezTo>
                <a:cubicBezTo>
                  <a:pt x="2428189" y="40587"/>
                  <a:pt x="2876579" y="21965"/>
                  <a:pt x="3324971" y="47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72312CA-A4C9-E3D3-418A-B40B08CD8D5A}"/>
              </a:ext>
            </a:extLst>
          </p:cNvPr>
          <p:cNvSpPr/>
          <p:nvPr/>
        </p:nvSpPr>
        <p:spPr>
          <a:xfrm>
            <a:off x="323222" y="4706645"/>
            <a:ext cx="2096119" cy="1693932"/>
          </a:xfrm>
          <a:custGeom>
            <a:avLst/>
            <a:gdLst>
              <a:gd name="connsiteX0" fmla="*/ 57192 w 3508965"/>
              <a:gd name="connsiteY0" fmla="*/ 2327127 h 3203674"/>
              <a:gd name="connsiteX1" fmla="*/ 127499 w 3508965"/>
              <a:gd name="connsiteY1" fmla="*/ 2338410 h 3203674"/>
              <a:gd name="connsiteX2" fmla="*/ 190533 w 3508965"/>
              <a:gd name="connsiteY2" fmla="*/ 2354167 h 3203674"/>
              <a:gd name="connsiteX3" fmla="*/ 2640209 w 3508965"/>
              <a:gd name="connsiteY3" fmla="*/ 2845535 h 3203674"/>
              <a:gd name="connsiteX4" fmla="*/ 2973995 w 3508965"/>
              <a:gd name="connsiteY4" fmla="*/ 3066149 h 3203674"/>
              <a:gd name="connsiteX5" fmla="*/ 2979725 w 3508965"/>
              <a:gd name="connsiteY5" fmla="*/ 3070446 h 3203674"/>
              <a:gd name="connsiteX6" fmla="*/ 3059948 w 3508965"/>
              <a:gd name="connsiteY6" fmla="*/ 3203674 h 3203674"/>
              <a:gd name="connsiteX7" fmla="*/ 2856525 w 3508965"/>
              <a:gd name="connsiteY7" fmla="*/ 3153535 h 3203674"/>
              <a:gd name="connsiteX8" fmla="*/ 174774 w 3508965"/>
              <a:gd name="connsiteY8" fmla="*/ 2458744 h 3203674"/>
              <a:gd name="connsiteX9" fmla="*/ 67331 w 3508965"/>
              <a:gd name="connsiteY9" fmla="*/ 2382818 h 3203674"/>
              <a:gd name="connsiteX10" fmla="*/ 31518 w 3508965"/>
              <a:gd name="connsiteY10" fmla="*/ 2331246 h 3203674"/>
              <a:gd name="connsiteX11" fmla="*/ 57192 w 3508965"/>
              <a:gd name="connsiteY11" fmla="*/ 2327127 h 3203674"/>
              <a:gd name="connsiteX12" fmla="*/ 3420952 w 3508965"/>
              <a:gd name="connsiteY12" fmla="*/ 37722 h 3203674"/>
              <a:gd name="connsiteX13" fmla="*/ 3491148 w 3508965"/>
              <a:gd name="connsiteY13" fmla="*/ 385834 h 3203674"/>
              <a:gd name="connsiteX14" fmla="*/ 3479687 w 3508965"/>
              <a:gd name="connsiteY14" fmla="*/ 491844 h 3203674"/>
              <a:gd name="connsiteX15" fmla="*/ 3395166 w 3508965"/>
              <a:gd name="connsiteY15" fmla="*/ 1049108 h 3203674"/>
              <a:gd name="connsiteX16" fmla="*/ 3201771 w 3508965"/>
              <a:gd name="connsiteY16" fmla="*/ 2412902 h 3203674"/>
              <a:gd name="connsiteX17" fmla="*/ 3091463 w 3508965"/>
              <a:gd name="connsiteY17" fmla="*/ 3185050 h 3203674"/>
              <a:gd name="connsiteX18" fmla="*/ 2994049 w 3508965"/>
              <a:gd name="connsiteY18" fmla="*/ 3053256 h 3203674"/>
              <a:gd name="connsiteX19" fmla="*/ 2920989 w 3508965"/>
              <a:gd name="connsiteY19" fmla="*/ 2940084 h 3203674"/>
              <a:gd name="connsiteX20" fmla="*/ 2892338 w 3508965"/>
              <a:gd name="connsiteY20" fmla="*/ 2809722 h 3203674"/>
              <a:gd name="connsiteX21" fmla="*/ 3174552 w 3508965"/>
              <a:gd name="connsiteY21" fmla="*/ 1329889 h 3203674"/>
              <a:gd name="connsiteX22" fmla="*/ 3309212 w 3508965"/>
              <a:gd name="connsiteY22" fmla="*/ 593554 h 3203674"/>
              <a:gd name="connsiteX23" fmla="*/ 3408059 w 3508965"/>
              <a:gd name="connsiteY23" fmla="*/ 97890 h 3203674"/>
              <a:gd name="connsiteX24" fmla="*/ 3420952 w 3508965"/>
              <a:gd name="connsiteY24" fmla="*/ 37722 h 3203674"/>
              <a:gd name="connsiteX25" fmla="*/ 3324971 w 3508965"/>
              <a:gd name="connsiteY25" fmla="*/ 475 h 3203674"/>
              <a:gd name="connsiteX26" fmla="*/ 3382273 w 3508965"/>
              <a:gd name="connsiteY26" fmla="*/ 67806 h 3203674"/>
              <a:gd name="connsiteX27" fmla="*/ 3287724 w 3508965"/>
              <a:gd name="connsiteY27" fmla="*/ 559173 h 3203674"/>
              <a:gd name="connsiteX28" fmla="*/ 3150198 w 3508965"/>
              <a:gd name="connsiteY28" fmla="*/ 1265424 h 3203674"/>
              <a:gd name="connsiteX29" fmla="*/ 2853658 w 3508965"/>
              <a:gd name="connsiteY29" fmla="*/ 2793962 h 3203674"/>
              <a:gd name="connsiteX30" fmla="*/ 2793490 w 3508965"/>
              <a:gd name="connsiteY30" fmla="*/ 2834074 h 3203674"/>
              <a:gd name="connsiteX31" fmla="*/ 2604393 w 3508965"/>
              <a:gd name="connsiteY31" fmla="*/ 2796827 h 3203674"/>
              <a:gd name="connsiteX32" fmla="*/ 711983 w 3508965"/>
              <a:gd name="connsiteY32" fmla="*/ 2428661 h 3203674"/>
              <a:gd name="connsiteX33" fmla="*/ 143256 w 3508965"/>
              <a:gd name="connsiteY33" fmla="*/ 2324084 h 3203674"/>
              <a:gd name="connsiteX34" fmla="*/ 0 w 3508965"/>
              <a:gd name="connsiteY34" fmla="*/ 2288270 h 3203674"/>
              <a:gd name="connsiteX35" fmla="*/ 213452 w 3508965"/>
              <a:gd name="connsiteY35" fmla="*/ 1723841 h 3203674"/>
              <a:gd name="connsiteX36" fmla="*/ 797936 w 3508965"/>
              <a:gd name="connsiteY36" fmla="*/ 180978 h 3203674"/>
              <a:gd name="connsiteX37" fmla="*/ 899647 w 3508965"/>
              <a:gd name="connsiteY37" fmla="*/ 107918 h 3203674"/>
              <a:gd name="connsiteX38" fmla="*/ 1979797 w 3508965"/>
              <a:gd name="connsiteY38" fmla="*/ 60643 h 3203674"/>
              <a:gd name="connsiteX39" fmla="*/ 3324971 w 3508965"/>
              <a:gd name="connsiteY39" fmla="*/ 475 h 320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08965" h="3203674">
                <a:moveTo>
                  <a:pt x="57192" y="2327127"/>
                </a:moveTo>
                <a:cubicBezTo>
                  <a:pt x="81836" y="2328471"/>
                  <a:pt x="103862" y="2342707"/>
                  <a:pt x="127499" y="2338410"/>
                </a:cubicBezTo>
                <a:cubicBezTo>
                  <a:pt x="148988" y="2344140"/>
                  <a:pt x="169044" y="2349870"/>
                  <a:pt x="190533" y="2354167"/>
                </a:cubicBezTo>
                <a:cubicBezTo>
                  <a:pt x="1007092" y="2518912"/>
                  <a:pt x="1822217" y="2687954"/>
                  <a:pt x="2640209" y="2845535"/>
                </a:cubicBezTo>
                <a:cubicBezTo>
                  <a:pt x="2790627" y="2874186"/>
                  <a:pt x="2909530" y="2920028"/>
                  <a:pt x="2973995" y="3066149"/>
                </a:cubicBezTo>
                <a:cubicBezTo>
                  <a:pt x="2975428" y="3067582"/>
                  <a:pt x="2978293" y="3069014"/>
                  <a:pt x="2979725" y="3070446"/>
                </a:cubicBezTo>
                <a:cubicBezTo>
                  <a:pt x="3004079" y="3110559"/>
                  <a:pt x="3028432" y="3150670"/>
                  <a:pt x="3059948" y="3203674"/>
                </a:cubicBezTo>
                <a:cubicBezTo>
                  <a:pt x="2985455" y="3185050"/>
                  <a:pt x="2920991" y="3170725"/>
                  <a:pt x="2856525" y="3153535"/>
                </a:cubicBezTo>
                <a:cubicBezTo>
                  <a:pt x="1962608" y="2921461"/>
                  <a:pt x="1068691" y="2687954"/>
                  <a:pt x="174774" y="2458744"/>
                </a:cubicBezTo>
                <a:cubicBezTo>
                  <a:pt x="124634" y="2445851"/>
                  <a:pt x="98849" y="2414334"/>
                  <a:pt x="67331" y="2382818"/>
                </a:cubicBezTo>
                <a:cubicBezTo>
                  <a:pt x="55872" y="2365629"/>
                  <a:pt x="44410" y="2349870"/>
                  <a:pt x="31518" y="2331246"/>
                </a:cubicBezTo>
                <a:cubicBezTo>
                  <a:pt x="40471" y="2327664"/>
                  <a:pt x="48977" y="2326680"/>
                  <a:pt x="57192" y="2327127"/>
                </a:cubicBezTo>
                <a:close/>
                <a:moveTo>
                  <a:pt x="3420952" y="37722"/>
                </a:moveTo>
                <a:cubicBezTo>
                  <a:pt x="3538422" y="136568"/>
                  <a:pt x="3511204" y="261201"/>
                  <a:pt x="3491148" y="385834"/>
                </a:cubicBezTo>
                <a:cubicBezTo>
                  <a:pt x="3485418" y="420216"/>
                  <a:pt x="3483984" y="456029"/>
                  <a:pt x="3479687" y="491844"/>
                </a:cubicBezTo>
                <a:cubicBezTo>
                  <a:pt x="3451036" y="678076"/>
                  <a:pt x="3422385" y="862875"/>
                  <a:pt x="3395166" y="1049108"/>
                </a:cubicBezTo>
                <a:cubicBezTo>
                  <a:pt x="3330701" y="1503229"/>
                  <a:pt x="3266235" y="1958783"/>
                  <a:pt x="3201771" y="2412902"/>
                </a:cubicBezTo>
                <a:cubicBezTo>
                  <a:pt x="3165956" y="2666466"/>
                  <a:pt x="3128710" y="2921461"/>
                  <a:pt x="3091463" y="3185050"/>
                </a:cubicBezTo>
                <a:cubicBezTo>
                  <a:pt x="3055650" y="3136345"/>
                  <a:pt x="3024134" y="3094800"/>
                  <a:pt x="2994049" y="3053256"/>
                </a:cubicBezTo>
                <a:cubicBezTo>
                  <a:pt x="2969696" y="3016010"/>
                  <a:pt x="2949641" y="2974465"/>
                  <a:pt x="2920989" y="2940084"/>
                </a:cubicBezTo>
                <a:cubicBezTo>
                  <a:pt x="2888040" y="2899972"/>
                  <a:pt x="2882309" y="2859860"/>
                  <a:pt x="2892338" y="2809722"/>
                </a:cubicBezTo>
                <a:cubicBezTo>
                  <a:pt x="2988319" y="2316922"/>
                  <a:pt x="3081436" y="1822689"/>
                  <a:pt x="3174552" y="1329889"/>
                </a:cubicBezTo>
                <a:cubicBezTo>
                  <a:pt x="3220393" y="1084922"/>
                  <a:pt x="3264804" y="838521"/>
                  <a:pt x="3309212" y="593554"/>
                </a:cubicBezTo>
                <a:cubicBezTo>
                  <a:pt x="3342162" y="428811"/>
                  <a:pt x="3375110" y="262634"/>
                  <a:pt x="3408059" y="97890"/>
                </a:cubicBezTo>
                <a:cubicBezTo>
                  <a:pt x="3412356" y="77834"/>
                  <a:pt x="3416655" y="56346"/>
                  <a:pt x="3420952" y="37722"/>
                </a:cubicBezTo>
                <a:close/>
                <a:moveTo>
                  <a:pt x="3324971" y="475"/>
                </a:moveTo>
                <a:cubicBezTo>
                  <a:pt x="3380840" y="-2390"/>
                  <a:pt x="3396598" y="6206"/>
                  <a:pt x="3382273" y="67806"/>
                </a:cubicBezTo>
                <a:cubicBezTo>
                  <a:pt x="3346458" y="231118"/>
                  <a:pt x="3319240" y="395861"/>
                  <a:pt x="3287724" y="559173"/>
                </a:cubicBezTo>
                <a:cubicBezTo>
                  <a:pt x="3241882" y="794112"/>
                  <a:pt x="3196040" y="1030485"/>
                  <a:pt x="3150198" y="1265424"/>
                </a:cubicBezTo>
                <a:cubicBezTo>
                  <a:pt x="3051351" y="1775415"/>
                  <a:pt x="2951072" y="2283972"/>
                  <a:pt x="2853658" y="2793962"/>
                </a:cubicBezTo>
                <a:cubicBezTo>
                  <a:pt x="2845062" y="2836939"/>
                  <a:pt x="2833602" y="2844103"/>
                  <a:pt x="2793490" y="2834074"/>
                </a:cubicBezTo>
                <a:cubicBezTo>
                  <a:pt x="2731891" y="2818317"/>
                  <a:pt x="2667425" y="2809721"/>
                  <a:pt x="2604393" y="2796827"/>
                </a:cubicBezTo>
                <a:cubicBezTo>
                  <a:pt x="1974067" y="2675061"/>
                  <a:pt x="1342309" y="2550428"/>
                  <a:pt x="711983" y="2428661"/>
                </a:cubicBezTo>
                <a:cubicBezTo>
                  <a:pt x="522885" y="2392846"/>
                  <a:pt x="332354" y="2358465"/>
                  <a:pt x="143256" y="2324084"/>
                </a:cubicBezTo>
                <a:cubicBezTo>
                  <a:pt x="97414" y="2312623"/>
                  <a:pt x="51572" y="2299731"/>
                  <a:pt x="0" y="2288270"/>
                </a:cubicBezTo>
                <a:cubicBezTo>
                  <a:pt x="70196" y="2100605"/>
                  <a:pt x="141824" y="1911507"/>
                  <a:pt x="213452" y="1723841"/>
                </a:cubicBezTo>
                <a:cubicBezTo>
                  <a:pt x="409712" y="1209554"/>
                  <a:pt x="605973" y="696698"/>
                  <a:pt x="797936" y="180978"/>
                </a:cubicBezTo>
                <a:cubicBezTo>
                  <a:pt x="817992" y="125109"/>
                  <a:pt x="846643" y="109350"/>
                  <a:pt x="899647" y="107918"/>
                </a:cubicBezTo>
                <a:cubicBezTo>
                  <a:pt x="1259220" y="93592"/>
                  <a:pt x="1620225" y="76402"/>
                  <a:pt x="1979797" y="60643"/>
                </a:cubicBezTo>
                <a:cubicBezTo>
                  <a:pt x="2428189" y="40587"/>
                  <a:pt x="2876579" y="21965"/>
                  <a:pt x="3324971" y="47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9735B-0DBA-CA7F-C5E0-A248559ED5CF}"/>
              </a:ext>
            </a:extLst>
          </p:cNvPr>
          <p:cNvSpPr txBox="1"/>
          <p:nvPr/>
        </p:nvSpPr>
        <p:spPr>
          <a:xfrm>
            <a:off x="569974" y="2716289"/>
            <a:ext cx="1936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hnschrift Condensed" panose="020B0502040204020203" pitchFamily="34" charset="0"/>
              </a:rPr>
              <a:t>Gross Margin</a:t>
            </a:r>
          </a:p>
          <a:p>
            <a:pPr algn="ctr"/>
            <a:r>
              <a:rPr lang="en-US" sz="2800" b="1" dirty="0">
                <a:latin typeface="Bahnschrift Condensed" panose="020B0502040204020203" pitchFamily="34" charset="0"/>
              </a:rPr>
              <a:t>40%</a:t>
            </a:r>
            <a:endParaRPr lang="en-IN" sz="2800" b="1" dirty="0">
              <a:latin typeface="Bahnschrif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61B9B-F7DC-A929-A22A-8728DEF3DFEE}"/>
              </a:ext>
            </a:extLst>
          </p:cNvPr>
          <p:cNvSpPr txBox="1"/>
          <p:nvPr/>
        </p:nvSpPr>
        <p:spPr>
          <a:xfrm>
            <a:off x="576922" y="5076557"/>
            <a:ext cx="1626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hnschrift Condensed" panose="020B0502040204020203" pitchFamily="34" charset="0"/>
              </a:rPr>
              <a:t>Net Margin</a:t>
            </a:r>
          </a:p>
          <a:p>
            <a:pPr algn="ctr"/>
            <a:r>
              <a:rPr lang="en-US" sz="2800" b="1" dirty="0">
                <a:latin typeface="Bahnschrift Condensed" panose="020B0502040204020203" pitchFamily="34" charset="0"/>
              </a:rPr>
              <a:t>8%</a:t>
            </a:r>
            <a:endParaRPr lang="en-IN" sz="2800" b="1" dirty="0">
              <a:latin typeface="Bahnschrift Condensed" panose="020B0502040204020203" pitchFamily="34" charset="0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54659D6-18BB-E5DC-A952-02F45AC147FB}"/>
              </a:ext>
            </a:extLst>
          </p:cNvPr>
          <p:cNvSpPr/>
          <p:nvPr/>
        </p:nvSpPr>
        <p:spPr>
          <a:xfrm rot="20827237">
            <a:off x="4630467" y="2543626"/>
            <a:ext cx="1125625" cy="1051591"/>
          </a:xfrm>
          <a:custGeom>
            <a:avLst/>
            <a:gdLst>
              <a:gd name="connsiteX0" fmla="*/ 57192 w 3508965"/>
              <a:gd name="connsiteY0" fmla="*/ 2327127 h 3203674"/>
              <a:gd name="connsiteX1" fmla="*/ 127499 w 3508965"/>
              <a:gd name="connsiteY1" fmla="*/ 2338410 h 3203674"/>
              <a:gd name="connsiteX2" fmla="*/ 190533 w 3508965"/>
              <a:gd name="connsiteY2" fmla="*/ 2354167 h 3203674"/>
              <a:gd name="connsiteX3" fmla="*/ 2640209 w 3508965"/>
              <a:gd name="connsiteY3" fmla="*/ 2845535 h 3203674"/>
              <a:gd name="connsiteX4" fmla="*/ 2973995 w 3508965"/>
              <a:gd name="connsiteY4" fmla="*/ 3066149 h 3203674"/>
              <a:gd name="connsiteX5" fmla="*/ 2979725 w 3508965"/>
              <a:gd name="connsiteY5" fmla="*/ 3070446 h 3203674"/>
              <a:gd name="connsiteX6" fmla="*/ 3059948 w 3508965"/>
              <a:gd name="connsiteY6" fmla="*/ 3203674 h 3203674"/>
              <a:gd name="connsiteX7" fmla="*/ 2856525 w 3508965"/>
              <a:gd name="connsiteY7" fmla="*/ 3153535 h 3203674"/>
              <a:gd name="connsiteX8" fmla="*/ 174774 w 3508965"/>
              <a:gd name="connsiteY8" fmla="*/ 2458744 h 3203674"/>
              <a:gd name="connsiteX9" fmla="*/ 67331 w 3508965"/>
              <a:gd name="connsiteY9" fmla="*/ 2382818 h 3203674"/>
              <a:gd name="connsiteX10" fmla="*/ 31518 w 3508965"/>
              <a:gd name="connsiteY10" fmla="*/ 2331246 h 3203674"/>
              <a:gd name="connsiteX11" fmla="*/ 57192 w 3508965"/>
              <a:gd name="connsiteY11" fmla="*/ 2327127 h 3203674"/>
              <a:gd name="connsiteX12" fmla="*/ 3420952 w 3508965"/>
              <a:gd name="connsiteY12" fmla="*/ 37722 h 3203674"/>
              <a:gd name="connsiteX13" fmla="*/ 3491148 w 3508965"/>
              <a:gd name="connsiteY13" fmla="*/ 385834 h 3203674"/>
              <a:gd name="connsiteX14" fmla="*/ 3479687 w 3508965"/>
              <a:gd name="connsiteY14" fmla="*/ 491844 h 3203674"/>
              <a:gd name="connsiteX15" fmla="*/ 3395166 w 3508965"/>
              <a:gd name="connsiteY15" fmla="*/ 1049108 h 3203674"/>
              <a:gd name="connsiteX16" fmla="*/ 3201771 w 3508965"/>
              <a:gd name="connsiteY16" fmla="*/ 2412902 h 3203674"/>
              <a:gd name="connsiteX17" fmla="*/ 3091463 w 3508965"/>
              <a:gd name="connsiteY17" fmla="*/ 3185050 h 3203674"/>
              <a:gd name="connsiteX18" fmla="*/ 2994049 w 3508965"/>
              <a:gd name="connsiteY18" fmla="*/ 3053256 h 3203674"/>
              <a:gd name="connsiteX19" fmla="*/ 2920989 w 3508965"/>
              <a:gd name="connsiteY19" fmla="*/ 2940084 h 3203674"/>
              <a:gd name="connsiteX20" fmla="*/ 2892338 w 3508965"/>
              <a:gd name="connsiteY20" fmla="*/ 2809722 h 3203674"/>
              <a:gd name="connsiteX21" fmla="*/ 3174552 w 3508965"/>
              <a:gd name="connsiteY21" fmla="*/ 1329889 h 3203674"/>
              <a:gd name="connsiteX22" fmla="*/ 3309212 w 3508965"/>
              <a:gd name="connsiteY22" fmla="*/ 593554 h 3203674"/>
              <a:gd name="connsiteX23" fmla="*/ 3408059 w 3508965"/>
              <a:gd name="connsiteY23" fmla="*/ 97890 h 3203674"/>
              <a:gd name="connsiteX24" fmla="*/ 3420952 w 3508965"/>
              <a:gd name="connsiteY24" fmla="*/ 37722 h 3203674"/>
              <a:gd name="connsiteX25" fmla="*/ 3324971 w 3508965"/>
              <a:gd name="connsiteY25" fmla="*/ 475 h 3203674"/>
              <a:gd name="connsiteX26" fmla="*/ 3382273 w 3508965"/>
              <a:gd name="connsiteY26" fmla="*/ 67806 h 3203674"/>
              <a:gd name="connsiteX27" fmla="*/ 3287724 w 3508965"/>
              <a:gd name="connsiteY27" fmla="*/ 559173 h 3203674"/>
              <a:gd name="connsiteX28" fmla="*/ 3150198 w 3508965"/>
              <a:gd name="connsiteY28" fmla="*/ 1265424 h 3203674"/>
              <a:gd name="connsiteX29" fmla="*/ 2853658 w 3508965"/>
              <a:gd name="connsiteY29" fmla="*/ 2793962 h 3203674"/>
              <a:gd name="connsiteX30" fmla="*/ 2793490 w 3508965"/>
              <a:gd name="connsiteY30" fmla="*/ 2834074 h 3203674"/>
              <a:gd name="connsiteX31" fmla="*/ 2604393 w 3508965"/>
              <a:gd name="connsiteY31" fmla="*/ 2796827 h 3203674"/>
              <a:gd name="connsiteX32" fmla="*/ 711983 w 3508965"/>
              <a:gd name="connsiteY32" fmla="*/ 2428661 h 3203674"/>
              <a:gd name="connsiteX33" fmla="*/ 143256 w 3508965"/>
              <a:gd name="connsiteY33" fmla="*/ 2324084 h 3203674"/>
              <a:gd name="connsiteX34" fmla="*/ 0 w 3508965"/>
              <a:gd name="connsiteY34" fmla="*/ 2288270 h 3203674"/>
              <a:gd name="connsiteX35" fmla="*/ 213452 w 3508965"/>
              <a:gd name="connsiteY35" fmla="*/ 1723841 h 3203674"/>
              <a:gd name="connsiteX36" fmla="*/ 797936 w 3508965"/>
              <a:gd name="connsiteY36" fmla="*/ 180978 h 3203674"/>
              <a:gd name="connsiteX37" fmla="*/ 899647 w 3508965"/>
              <a:gd name="connsiteY37" fmla="*/ 107918 h 3203674"/>
              <a:gd name="connsiteX38" fmla="*/ 1979797 w 3508965"/>
              <a:gd name="connsiteY38" fmla="*/ 60643 h 3203674"/>
              <a:gd name="connsiteX39" fmla="*/ 3324971 w 3508965"/>
              <a:gd name="connsiteY39" fmla="*/ 475 h 3203674"/>
              <a:gd name="connsiteX0" fmla="*/ 57192 w 3508965"/>
              <a:gd name="connsiteY0" fmla="*/ 2484138 h 3360685"/>
              <a:gd name="connsiteX1" fmla="*/ 127499 w 3508965"/>
              <a:gd name="connsiteY1" fmla="*/ 2495421 h 3360685"/>
              <a:gd name="connsiteX2" fmla="*/ 190533 w 3508965"/>
              <a:gd name="connsiteY2" fmla="*/ 2511178 h 3360685"/>
              <a:gd name="connsiteX3" fmla="*/ 2640209 w 3508965"/>
              <a:gd name="connsiteY3" fmla="*/ 3002546 h 3360685"/>
              <a:gd name="connsiteX4" fmla="*/ 2973995 w 3508965"/>
              <a:gd name="connsiteY4" fmla="*/ 3223160 h 3360685"/>
              <a:gd name="connsiteX5" fmla="*/ 2979725 w 3508965"/>
              <a:gd name="connsiteY5" fmla="*/ 3227457 h 3360685"/>
              <a:gd name="connsiteX6" fmla="*/ 3059948 w 3508965"/>
              <a:gd name="connsiteY6" fmla="*/ 3360685 h 3360685"/>
              <a:gd name="connsiteX7" fmla="*/ 2856525 w 3508965"/>
              <a:gd name="connsiteY7" fmla="*/ 3310546 h 3360685"/>
              <a:gd name="connsiteX8" fmla="*/ 174774 w 3508965"/>
              <a:gd name="connsiteY8" fmla="*/ 2615755 h 3360685"/>
              <a:gd name="connsiteX9" fmla="*/ 67331 w 3508965"/>
              <a:gd name="connsiteY9" fmla="*/ 2539829 h 3360685"/>
              <a:gd name="connsiteX10" fmla="*/ 31518 w 3508965"/>
              <a:gd name="connsiteY10" fmla="*/ 2488257 h 3360685"/>
              <a:gd name="connsiteX11" fmla="*/ 57192 w 3508965"/>
              <a:gd name="connsiteY11" fmla="*/ 2484138 h 3360685"/>
              <a:gd name="connsiteX12" fmla="*/ 3420952 w 3508965"/>
              <a:gd name="connsiteY12" fmla="*/ 194733 h 3360685"/>
              <a:gd name="connsiteX13" fmla="*/ 3491148 w 3508965"/>
              <a:gd name="connsiteY13" fmla="*/ 542845 h 3360685"/>
              <a:gd name="connsiteX14" fmla="*/ 3479687 w 3508965"/>
              <a:gd name="connsiteY14" fmla="*/ 648855 h 3360685"/>
              <a:gd name="connsiteX15" fmla="*/ 3395166 w 3508965"/>
              <a:gd name="connsiteY15" fmla="*/ 1206119 h 3360685"/>
              <a:gd name="connsiteX16" fmla="*/ 3201771 w 3508965"/>
              <a:gd name="connsiteY16" fmla="*/ 2569913 h 3360685"/>
              <a:gd name="connsiteX17" fmla="*/ 3091463 w 3508965"/>
              <a:gd name="connsiteY17" fmla="*/ 3342061 h 3360685"/>
              <a:gd name="connsiteX18" fmla="*/ 2994049 w 3508965"/>
              <a:gd name="connsiteY18" fmla="*/ 3210267 h 3360685"/>
              <a:gd name="connsiteX19" fmla="*/ 2920989 w 3508965"/>
              <a:gd name="connsiteY19" fmla="*/ 3097095 h 3360685"/>
              <a:gd name="connsiteX20" fmla="*/ 2892338 w 3508965"/>
              <a:gd name="connsiteY20" fmla="*/ 2966733 h 3360685"/>
              <a:gd name="connsiteX21" fmla="*/ 3174552 w 3508965"/>
              <a:gd name="connsiteY21" fmla="*/ 1486900 h 3360685"/>
              <a:gd name="connsiteX22" fmla="*/ 3309212 w 3508965"/>
              <a:gd name="connsiteY22" fmla="*/ 750565 h 3360685"/>
              <a:gd name="connsiteX23" fmla="*/ 3408059 w 3508965"/>
              <a:gd name="connsiteY23" fmla="*/ 254901 h 3360685"/>
              <a:gd name="connsiteX24" fmla="*/ 3420952 w 3508965"/>
              <a:gd name="connsiteY24" fmla="*/ 194733 h 3360685"/>
              <a:gd name="connsiteX25" fmla="*/ 3324971 w 3508965"/>
              <a:gd name="connsiteY25" fmla="*/ 157486 h 3360685"/>
              <a:gd name="connsiteX26" fmla="*/ 3382273 w 3508965"/>
              <a:gd name="connsiteY26" fmla="*/ 224817 h 3360685"/>
              <a:gd name="connsiteX27" fmla="*/ 3287724 w 3508965"/>
              <a:gd name="connsiteY27" fmla="*/ 716184 h 3360685"/>
              <a:gd name="connsiteX28" fmla="*/ 3150198 w 3508965"/>
              <a:gd name="connsiteY28" fmla="*/ 1422435 h 3360685"/>
              <a:gd name="connsiteX29" fmla="*/ 2853658 w 3508965"/>
              <a:gd name="connsiteY29" fmla="*/ 2950973 h 3360685"/>
              <a:gd name="connsiteX30" fmla="*/ 2793490 w 3508965"/>
              <a:gd name="connsiteY30" fmla="*/ 2991085 h 3360685"/>
              <a:gd name="connsiteX31" fmla="*/ 2604393 w 3508965"/>
              <a:gd name="connsiteY31" fmla="*/ 2953838 h 3360685"/>
              <a:gd name="connsiteX32" fmla="*/ 711983 w 3508965"/>
              <a:gd name="connsiteY32" fmla="*/ 2585672 h 3360685"/>
              <a:gd name="connsiteX33" fmla="*/ 143256 w 3508965"/>
              <a:gd name="connsiteY33" fmla="*/ 2481095 h 3360685"/>
              <a:gd name="connsiteX34" fmla="*/ 0 w 3508965"/>
              <a:gd name="connsiteY34" fmla="*/ 2445281 h 3360685"/>
              <a:gd name="connsiteX35" fmla="*/ 213452 w 3508965"/>
              <a:gd name="connsiteY35" fmla="*/ 1880852 h 3360685"/>
              <a:gd name="connsiteX36" fmla="*/ 797936 w 3508965"/>
              <a:gd name="connsiteY36" fmla="*/ 337989 h 3360685"/>
              <a:gd name="connsiteX37" fmla="*/ 899647 w 3508965"/>
              <a:gd name="connsiteY37" fmla="*/ 264929 h 3360685"/>
              <a:gd name="connsiteX38" fmla="*/ 1648572 w 3508965"/>
              <a:gd name="connsiteY38" fmla="*/ 1433 h 3360685"/>
              <a:gd name="connsiteX39" fmla="*/ 3324971 w 3508965"/>
              <a:gd name="connsiteY39" fmla="*/ 157486 h 3360685"/>
              <a:gd name="connsiteX0" fmla="*/ 57192 w 3508965"/>
              <a:gd name="connsiteY0" fmla="*/ 2612201 h 3488748"/>
              <a:gd name="connsiteX1" fmla="*/ 127499 w 3508965"/>
              <a:gd name="connsiteY1" fmla="*/ 2623484 h 3488748"/>
              <a:gd name="connsiteX2" fmla="*/ 190533 w 3508965"/>
              <a:gd name="connsiteY2" fmla="*/ 2639241 h 3488748"/>
              <a:gd name="connsiteX3" fmla="*/ 2640209 w 3508965"/>
              <a:gd name="connsiteY3" fmla="*/ 3130609 h 3488748"/>
              <a:gd name="connsiteX4" fmla="*/ 2973995 w 3508965"/>
              <a:gd name="connsiteY4" fmla="*/ 3351223 h 3488748"/>
              <a:gd name="connsiteX5" fmla="*/ 2979725 w 3508965"/>
              <a:gd name="connsiteY5" fmla="*/ 3355520 h 3488748"/>
              <a:gd name="connsiteX6" fmla="*/ 3059948 w 3508965"/>
              <a:gd name="connsiteY6" fmla="*/ 3488748 h 3488748"/>
              <a:gd name="connsiteX7" fmla="*/ 2856525 w 3508965"/>
              <a:gd name="connsiteY7" fmla="*/ 3438609 h 3488748"/>
              <a:gd name="connsiteX8" fmla="*/ 174774 w 3508965"/>
              <a:gd name="connsiteY8" fmla="*/ 2743818 h 3488748"/>
              <a:gd name="connsiteX9" fmla="*/ 67331 w 3508965"/>
              <a:gd name="connsiteY9" fmla="*/ 2667892 h 3488748"/>
              <a:gd name="connsiteX10" fmla="*/ 31518 w 3508965"/>
              <a:gd name="connsiteY10" fmla="*/ 2616320 h 3488748"/>
              <a:gd name="connsiteX11" fmla="*/ 57192 w 3508965"/>
              <a:gd name="connsiteY11" fmla="*/ 2612201 h 3488748"/>
              <a:gd name="connsiteX12" fmla="*/ 3420952 w 3508965"/>
              <a:gd name="connsiteY12" fmla="*/ 322796 h 3488748"/>
              <a:gd name="connsiteX13" fmla="*/ 3491148 w 3508965"/>
              <a:gd name="connsiteY13" fmla="*/ 670908 h 3488748"/>
              <a:gd name="connsiteX14" fmla="*/ 3479687 w 3508965"/>
              <a:gd name="connsiteY14" fmla="*/ 776918 h 3488748"/>
              <a:gd name="connsiteX15" fmla="*/ 3395166 w 3508965"/>
              <a:gd name="connsiteY15" fmla="*/ 1334182 h 3488748"/>
              <a:gd name="connsiteX16" fmla="*/ 3201771 w 3508965"/>
              <a:gd name="connsiteY16" fmla="*/ 2697976 h 3488748"/>
              <a:gd name="connsiteX17" fmla="*/ 3091463 w 3508965"/>
              <a:gd name="connsiteY17" fmla="*/ 3470124 h 3488748"/>
              <a:gd name="connsiteX18" fmla="*/ 2994049 w 3508965"/>
              <a:gd name="connsiteY18" fmla="*/ 3338330 h 3488748"/>
              <a:gd name="connsiteX19" fmla="*/ 2920989 w 3508965"/>
              <a:gd name="connsiteY19" fmla="*/ 3225158 h 3488748"/>
              <a:gd name="connsiteX20" fmla="*/ 2892338 w 3508965"/>
              <a:gd name="connsiteY20" fmla="*/ 3094796 h 3488748"/>
              <a:gd name="connsiteX21" fmla="*/ 3174552 w 3508965"/>
              <a:gd name="connsiteY21" fmla="*/ 1614963 h 3488748"/>
              <a:gd name="connsiteX22" fmla="*/ 3309212 w 3508965"/>
              <a:gd name="connsiteY22" fmla="*/ 878628 h 3488748"/>
              <a:gd name="connsiteX23" fmla="*/ 3408059 w 3508965"/>
              <a:gd name="connsiteY23" fmla="*/ 382964 h 3488748"/>
              <a:gd name="connsiteX24" fmla="*/ 3420952 w 3508965"/>
              <a:gd name="connsiteY24" fmla="*/ 322796 h 3488748"/>
              <a:gd name="connsiteX25" fmla="*/ 3324971 w 3508965"/>
              <a:gd name="connsiteY25" fmla="*/ 285549 h 3488748"/>
              <a:gd name="connsiteX26" fmla="*/ 3382273 w 3508965"/>
              <a:gd name="connsiteY26" fmla="*/ 352880 h 3488748"/>
              <a:gd name="connsiteX27" fmla="*/ 3287724 w 3508965"/>
              <a:gd name="connsiteY27" fmla="*/ 844247 h 3488748"/>
              <a:gd name="connsiteX28" fmla="*/ 3150198 w 3508965"/>
              <a:gd name="connsiteY28" fmla="*/ 1550498 h 3488748"/>
              <a:gd name="connsiteX29" fmla="*/ 2853658 w 3508965"/>
              <a:gd name="connsiteY29" fmla="*/ 3079036 h 3488748"/>
              <a:gd name="connsiteX30" fmla="*/ 2793490 w 3508965"/>
              <a:gd name="connsiteY30" fmla="*/ 3119148 h 3488748"/>
              <a:gd name="connsiteX31" fmla="*/ 2604393 w 3508965"/>
              <a:gd name="connsiteY31" fmla="*/ 3081901 h 3488748"/>
              <a:gd name="connsiteX32" fmla="*/ 711983 w 3508965"/>
              <a:gd name="connsiteY32" fmla="*/ 2713735 h 3488748"/>
              <a:gd name="connsiteX33" fmla="*/ 143256 w 3508965"/>
              <a:gd name="connsiteY33" fmla="*/ 2609158 h 3488748"/>
              <a:gd name="connsiteX34" fmla="*/ 0 w 3508965"/>
              <a:gd name="connsiteY34" fmla="*/ 2573344 h 3488748"/>
              <a:gd name="connsiteX35" fmla="*/ 213452 w 3508965"/>
              <a:gd name="connsiteY35" fmla="*/ 2008915 h 3488748"/>
              <a:gd name="connsiteX36" fmla="*/ 797936 w 3508965"/>
              <a:gd name="connsiteY36" fmla="*/ 466052 h 3488748"/>
              <a:gd name="connsiteX37" fmla="*/ 951754 w 3508965"/>
              <a:gd name="connsiteY37" fmla="*/ 918 h 3488748"/>
              <a:gd name="connsiteX38" fmla="*/ 1648572 w 3508965"/>
              <a:gd name="connsiteY38" fmla="*/ 129496 h 3488748"/>
              <a:gd name="connsiteX39" fmla="*/ 3324971 w 3508965"/>
              <a:gd name="connsiteY39" fmla="*/ 285549 h 3488748"/>
              <a:gd name="connsiteX0" fmla="*/ 57192 w 3508965"/>
              <a:gd name="connsiteY0" fmla="*/ 2641099 h 3517646"/>
              <a:gd name="connsiteX1" fmla="*/ 127499 w 3508965"/>
              <a:gd name="connsiteY1" fmla="*/ 2652382 h 3517646"/>
              <a:gd name="connsiteX2" fmla="*/ 190533 w 3508965"/>
              <a:gd name="connsiteY2" fmla="*/ 2668139 h 3517646"/>
              <a:gd name="connsiteX3" fmla="*/ 2640209 w 3508965"/>
              <a:gd name="connsiteY3" fmla="*/ 3159507 h 3517646"/>
              <a:gd name="connsiteX4" fmla="*/ 2973995 w 3508965"/>
              <a:gd name="connsiteY4" fmla="*/ 3380121 h 3517646"/>
              <a:gd name="connsiteX5" fmla="*/ 2979725 w 3508965"/>
              <a:gd name="connsiteY5" fmla="*/ 3384418 h 3517646"/>
              <a:gd name="connsiteX6" fmla="*/ 3059948 w 3508965"/>
              <a:gd name="connsiteY6" fmla="*/ 3517646 h 3517646"/>
              <a:gd name="connsiteX7" fmla="*/ 2856525 w 3508965"/>
              <a:gd name="connsiteY7" fmla="*/ 3467507 h 3517646"/>
              <a:gd name="connsiteX8" fmla="*/ 174774 w 3508965"/>
              <a:gd name="connsiteY8" fmla="*/ 2772716 h 3517646"/>
              <a:gd name="connsiteX9" fmla="*/ 67331 w 3508965"/>
              <a:gd name="connsiteY9" fmla="*/ 2696790 h 3517646"/>
              <a:gd name="connsiteX10" fmla="*/ 31518 w 3508965"/>
              <a:gd name="connsiteY10" fmla="*/ 2645218 h 3517646"/>
              <a:gd name="connsiteX11" fmla="*/ 57192 w 3508965"/>
              <a:gd name="connsiteY11" fmla="*/ 2641099 h 3517646"/>
              <a:gd name="connsiteX12" fmla="*/ 3420952 w 3508965"/>
              <a:gd name="connsiteY12" fmla="*/ 351694 h 3517646"/>
              <a:gd name="connsiteX13" fmla="*/ 3491148 w 3508965"/>
              <a:gd name="connsiteY13" fmla="*/ 699806 h 3517646"/>
              <a:gd name="connsiteX14" fmla="*/ 3479687 w 3508965"/>
              <a:gd name="connsiteY14" fmla="*/ 805816 h 3517646"/>
              <a:gd name="connsiteX15" fmla="*/ 3395166 w 3508965"/>
              <a:gd name="connsiteY15" fmla="*/ 1363080 h 3517646"/>
              <a:gd name="connsiteX16" fmla="*/ 3201771 w 3508965"/>
              <a:gd name="connsiteY16" fmla="*/ 2726874 h 3517646"/>
              <a:gd name="connsiteX17" fmla="*/ 3091463 w 3508965"/>
              <a:gd name="connsiteY17" fmla="*/ 3499022 h 3517646"/>
              <a:gd name="connsiteX18" fmla="*/ 2994049 w 3508965"/>
              <a:gd name="connsiteY18" fmla="*/ 3367228 h 3517646"/>
              <a:gd name="connsiteX19" fmla="*/ 2920989 w 3508965"/>
              <a:gd name="connsiteY19" fmla="*/ 3254056 h 3517646"/>
              <a:gd name="connsiteX20" fmla="*/ 2892338 w 3508965"/>
              <a:gd name="connsiteY20" fmla="*/ 3123694 h 3517646"/>
              <a:gd name="connsiteX21" fmla="*/ 3174552 w 3508965"/>
              <a:gd name="connsiteY21" fmla="*/ 1643861 h 3517646"/>
              <a:gd name="connsiteX22" fmla="*/ 3309212 w 3508965"/>
              <a:gd name="connsiteY22" fmla="*/ 907526 h 3517646"/>
              <a:gd name="connsiteX23" fmla="*/ 3408059 w 3508965"/>
              <a:gd name="connsiteY23" fmla="*/ 411862 h 3517646"/>
              <a:gd name="connsiteX24" fmla="*/ 3420952 w 3508965"/>
              <a:gd name="connsiteY24" fmla="*/ 351694 h 3517646"/>
              <a:gd name="connsiteX25" fmla="*/ 3324971 w 3508965"/>
              <a:gd name="connsiteY25" fmla="*/ 314447 h 3517646"/>
              <a:gd name="connsiteX26" fmla="*/ 3382273 w 3508965"/>
              <a:gd name="connsiteY26" fmla="*/ 381778 h 3517646"/>
              <a:gd name="connsiteX27" fmla="*/ 3287724 w 3508965"/>
              <a:gd name="connsiteY27" fmla="*/ 873145 h 3517646"/>
              <a:gd name="connsiteX28" fmla="*/ 3150198 w 3508965"/>
              <a:gd name="connsiteY28" fmla="*/ 1579396 h 3517646"/>
              <a:gd name="connsiteX29" fmla="*/ 2853658 w 3508965"/>
              <a:gd name="connsiteY29" fmla="*/ 3107934 h 3517646"/>
              <a:gd name="connsiteX30" fmla="*/ 2793490 w 3508965"/>
              <a:gd name="connsiteY30" fmla="*/ 3148046 h 3517646"/>
              <a:gd name="connsiteX31" fmla="*/ 2604393 w 3508965"/>
              <a:gd name="connsiteY31" fmla="*/ 3110799 h 3517646"/>
              <a:gd name="connsiteX32" fmla="*/ 711983 w 3508965"/>
              <a:gd name="connsiteY32" fmla="*/ 2742633 h 3517646"/>
              <a:gd name="connsiteX33" fmla="*/ 143256 w 3508965"/>
              <a:gd name="connsiteY33" fmla="*/ 2638056 h 3517646"/>
              <a:gd name="connsiteX34" fmla="*/ 0 w 3508965"/>
              <a:gd name="connsiteY34" fmla="*/ 2602242 h 3517646"/>
              <a:gd name="connsiteX35" fmla="*/ 213452 w 3508965"/>
              <a:gd name="connsiteY35" fmla="*/ 2037813 h 3517646"/>
              <a:gd name="connsiteX36" fmla="*/ 797936 w 3508965"/>
              <a:gd name="connsiteY36" fmla="*/ 494950 h 3517646"/>
              <a:gd name="connsiteX37" fmla="*/ 951754 w 3508965"/>
              <a:gd name="connsiteY37" fmla="*/ 29816 h 3517646"/>
              <a:gd name="connsiteX38" fmla="*/ 1556383 w 3508965"/>
              <a:gd name="connsiteY38" fmla="*/ 818 h 3517646"/>
              <a:gd name="connsiteX39" fmla="*/ 3324971 w 3508965"/>
              <a:gd name="connsiteY39" fmla="*/ 314447 h 351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08965" h="3517646">
                <a:moveTo>
                  <a:pt x="57192" y="2641099"/>
                </a:moveTo>
                <a:cubicBezTo>
                  <a:pt x="81836" y="2642443"/>
                  <a:pt x="103862" y="2656679"/>
                  <a:pt x="127499" y="2652382"/>
                </a:cubicBezTo>
                <a:cubicBezTo>
                  <a:pt x="148988" y="2658112"/>
                  <a:pt x="169044" y="2663842"/>
                  <a:pt x="190533" y="2668139"/>
                </a:cubicBezTo>
                <a:lnTo>
                  <a:pt x="2640209" y="3159507"/>
                </a:lnTo>
                <a:cubicBezTo>
                  <a:pt x="2790627" y="3188158"/>
                  <a:pt x="2909530" y="3234000"/>
                  <a:pt x="2973995" y="3380121"/>
                </a:cubicBezTo>
                <a:cubicBezTo>
                  <a:pt x="2975428" y="3381554"/>
                  <a:pt x="2978293" y="3382986"/>
                  <a:pt x="2979725" y="3384418"/>
                </a:cubicBezTo>
                <a:cubicBezTo>
                  <a:pt x="3004079" y="3424531"/>
                  <a:pt x="3028432" y="3464642"/>
                  <a:pt x="3059948" y="3517646"/>
                </a:cubicBezTo>
                <a:lnTo>
                  <a:pt x="2856525" y="3467507"/>
                </a:lnTo>
                <a:lnTo>
                  <a:pt x="174774" y="2772716"/>
                </a:lnTo>
                <a:cubicBezTo>
                  <a:pt x="124634" y="2759823"/>
                  <a:pt x="98849" y="2728306"/>
                  <a:pt x="67331" y="2696790"/>
                </a:cubicBezTo>
                <a:cubicBezTo>
                  <a:pt x="55872" y="2679601"/>
                  <a:pt x="44410" y="2663842"/>
                  <a:pt x="31518" y="2645218"/>
                </a:cubicBezTo>
                <a:cubicBezTo>
                  <a:pt x="40471" y="2641636"/>
                  <a:pt x="48977" y="2640652"/>
                  <a:pt x="57192" y="2641099"/>
                </a:cubicBezTo>
                <a:close/>
                <a:moveTo>
                  <a:pt x="3420952" y="351694"/>
                </a:moveTo>
                <a:cubicBezTo>
                  <a:pt x="3538422" y="450540"/>
                  <a:pt x="3511204" y="575173"/>
                  <a:pt x="3491148" y="699806"/>
                </a:cubicBezTo>
                <a:cubicBezTo>
                  <a:pt x="3485418" y="734188"/>
                  <a:pt x="3483984" y="770001"/>
                  <a:pt x="3479687" y="805816"/>
                </a:cubicBezTo>
                <a:cubicBezTo>
                  <a:pt x="3451036" y="992048"/>
                  <a:pt x="3422385" y="1176847"/>
                  <a:pt x="3395166" y="1363080"/>
                </a:cubicBezTo>
                <a:lnTo>
                  <a:pt x="3201771" y="2726874"/>
                </a:lnTo>
                <a:cubicBezTo>
                  <a:pt x="3165956" y="2980438"/>
                  <a:pt x="3128710" y="3235433"/>
                  <a:pt x="3091463" y="3499022"/>
                </a:cubicBezTo>
                <a:cubicBezTo>
                  <a:pt x="3055650" y="3450317"/>
                  <a:pt x="3024134" y="3408772"/>
                  <a:pt x="2994049" y="3367228"/>
                </a:cubicBezTo>
                <a:cubicBezTo>
                  <a:pt x="2969696" y="3329982"/>
                  <a:pt x="2949641" y="3288437"/>
                  <a:pt x="2920989" y="3254056"/>
                </a:cubicBezTo>
                <a:cubicBezTo>
                  <a:pt x="2888040" y="3213944"/>
                  <a:pt x="2882309" y="3173832"/>
                  <a:pt x="2892338" y="3123694"/>
                </a:cubicBezTo>
                <a:cubicBezTo>
                  <a:pt x="2988319" y="2630894"/>
                  <a:pt x="3081436" y="2136661"/>
                  <a:pt x="3174552" y="1643861"/>
                </a:cubicBezTo>
                <a:cubicBezTo>
                  <a:pt x="3220393" y="1398894"/>
                  <a:pt x="3264804" y="1152493"/>
                  <a:pt x="3309212" y="907526"/>
                </a:cubicBezTo>
                <a:cubicBezTo>
                  <a:pt x="3342162" y="742783"/>
                  <a:pt x="3375110" y="576606"/>
                  <a:pt x="3408059" y="411862"/>
                </a:cubicBezTo>
                <a:cubicBezTo>
                  <a:pt x="3412356" y="391806"/>
                  <a:pt x="3416655" y="370318"/>
                  <a:pt x="3420952" y="351694"/>
                </a:cubicBezTo>
                <a:close/>
                <a:moveTo>
                  <a:pt x="3324971" y="314447"/>
                </a:moveTo>
                <a:cubicBezTo>
                  <a:pt x="3380840" y="311582"/>
                  <a:pt x="3396598" y="320178"/>
                  <a:pt x="3382273" y="381778"/>
                </a:cubicBezTo>
                <a:cubicBezTo>
                  <a:pt x="3346458" y="545090"/>
                  <a:pt x="3319240" y="709833"/>
                  <a:pt x="3287724" y="873145"/>
                </a:cubicBezTo>
                <a:cubicBezTo>
                  <a:pt x="3241882" y="1108084"/>
                  <a:pt x="3196040" y="1344457"/>
                  <a:pt x="3150198" y="1579396"/>
                </a:cubicBezTo>
                <a:cubicBezTo>
                  <a:pt x="3051351" y="2089387"/>
                  <a:pt x="2951072" y="2597944"/>
                  <a:pt x="2853658" y="3107934"/>
                </a:cubicBezTo>
                <a:cubicBezTo>
                  <a:pt x="2845062" y="3150911"/>
                  <a:pt x="2833602" y="3158075"/>
                  <a:pt x="2793490" y="3148046"/>
                </a:cubicBezTo>
                <a:cubicBezTo>
                  <a:pt x="2731891" y="3132289"/>
                  <a:pt x="2667425" y="3123693"/>
                  <a:pt x="2604393" y="3110799"/>
                </a:cubicBezTo>
                <a:lnTo>
                  <a:pt x="711983" y="2742633"/>
                </a:lnTo>
                <a:lnTo>
                  <a:pt x="143256" y="2638056"/>
                </a:lnTo>
                <a:cubicBezTo>
                  <a:pt x="97414" y="2626595"/>
                  <a:pt x="51572" y="2613703"/>
                  <a:pt x="0" y="2602242"/>
                </a:cubicBezTo>
                <a:cubicBezTo>
                  <a:pt x="70196" y="2414577"/>
                  <a:pt x="141824" y="2225479"/>
                  <a:pt x="213452" y="2037813"/>
                </a:cubicBezTo>
                <a:cubicBezTo>
                  <a:pt x="409712" y="1523526"/>
                  <a:pt x="605973" y="1010670"/>
                  <a:pt x="797936" y="494950"/>
                </a:cubicBezTo>
                <a:cubicBezTo>
                  <a:pt x="817992" y="439081"/>
                  <a:pt x="898750" y="31248"/>
                  <a:pt x="951754" y="29816"/>
                </a:cubicBezTo>
                <a:lnTo>
                  <a:pt x="1556383" y="818"/>
                </a:lnTo>
                <a:cubicBezTo>
                  <a:pt x="2004775" y="-19238"/>
                  <a:pt x="2876579" y="335937"/>
                  <a:pt x="3324971" y="31444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" name="Graphic 147">
            <a:extLst>
              <a:ext uri="{FF2B5EF4-FFF2-40B4-BE49-F238E27FC236}">
                <a16:creationId xmlns:a16="http://schemas.microsoft.com/office/drawing/2014/main" id="{69B4722C-281A-69EC-2234-3434A8F870DE}"/>
              </a:ext>
            </a:extLst>
          </p:cNvPr>
          <p:cNvGrpSpPr/>
          <p:nvPr/>
        </p:nvGrpSpPr>
        <p:grpSpPr>
          <a:xfrm rot="20528646">
            <a:off x="4742776" y="2835126"/>
            <a:ext cx="856579" cy="447726"/>
            <a:chOff x="6260660" y="5031712"/>
            <a:chExt cx="2448146" cy="714374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56BD54C-3A2C-EF02-38A9-E78EE6DFA7C5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992309C-9C62-719B-A28D-020D8521F335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B8974ED-8E26-65DD-F790-F1BD2DF1C877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532468A-C0E0-45F6-C401-7D3C09132CB7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A4452B7-7DD0-6A83-64A8-94208D24FEB3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1510E4-1772-B401-F82F-CC142ED9AF61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15BC83-B9CC-69B3-674C-D882D7A6E7F8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0C38AC-A1B9-26B6-F000-FEA87FEF365B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B86B0F5-9270-FBC0-94FA-AF576966FC80}"/>
                </a:ext>
              </a:extLst>
            </p:cNvPr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11E88B0-0C60-95A2-0FEA-FD51014443D6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CF1585-B836-02AB-006B-E8345E32C4B0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BED3409-9B10-D1F4-58E9-87D73CE96C68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D9DB160-0A85-ADED-C5DB-86E44313D854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17B5D50-69EF-07D0-29FF-6B17CCA074A5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806F38D-D3B1-311E-A3B1-0AE063AC31BE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22ACDA8-433C-0DEC-19B6-227C2483ABA6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339509"/>
            <a:ext cx="10677526" cy="724247"/>
          </a:xfrm>
        </p:spPr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Revenue &amp; Profit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DF6B652-E1C7-48E1-82ED-EA430E51A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1785731"/>
              </p:ext>
            </p:extLst>
          </p:nvPr>
        </p:nvGraphicFramePr>
        <p:xfrm>
          <a:off x="2949679" y="1416711"/>
          <a:ext cx="8875313" cy="4293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D55F00E-EB34-4BB6-B3CE-80C038627E48}"/>
              </a:ext>
            </a:extLst>
          </p:cNvPr>
          <p:cNvSpPr txBox="1"/>
          <p:nvPr/>
        </p:nvSpPr>
        <p:spPr>
          <a:xfrm>
            <a:off x="0" y="2391130"/>
            <a:ext cx="2526890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10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 Projected profit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C0D62-F853-4FEF-9B16-1D7D5A9C20A2}"/>
              </a:ext>
            </a:extLst>
          </p:cNvPr>
          <p:cNvSpPr txBox="1"/>
          <p:nvPr/>
        </p:nvSpPr>
        <p:spPr>
          <a:xfrm>
            <a:off x="117989" y="3848899"/>
            <a:ext cx="2526890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 Projected Gross Profit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그룹 1">
            <a:extLst>
              <a:ext uri="{FF2B5EF4-FFF2-40B4-BE49-F238E27FC236}">
                <a16:creationId xmlns:a16="http://schemas.microsoft.com/office/drawing/2014/main" id="{3D03006A-A388-406D-B43E-161B33C75869}"/>
              </a:ext>
            </a:extLst>
          </p:cNvPr>
          <p:cNvGrpSpPr/>
          <p:nvPr/>
        </p:nvGrpSpPr>
        <p:grpSpPr>
          <a:xfrm>
            <a:off x="3476885" y="5869652"/>
            <a:ext cx="2654061" cy="707886"/>
            <a:chOff x="8788782" y="5448026"/>
            <a:chExt cx="1291292" cy="70788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8B2C89-100C-44BE-994E-1D58B6B0D4B4}"/>
                </a:ext>
              </a:extLst>
            </p:cNvPr>
            <p:cNvSpPr/>
            <p:nvPr/>
          </p:nvSpPr>
          <p:spPr>
            <a:xfrm>
              <a:off x="8788782" y="5627634"/>
              <a:ext cx="210485" cy="3725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3CC60-30AA-455D-82BE-75908EC08F69}"/>
                </a:ext>
              </a:extLst>
            </p:cNvPr>
            <p:cNvSpPr txBox="1"/>
            <p:nvPr/>
          </p:nvSpPr>
          <p:spPr>
            <a:xfrm>
              <a:off x="9036074" y="5448026"/>
              <a:ext cx="10440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Yearly Revenue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" name="그룹 1">
            <a:extLst>
              <a:ext uri="{FF2B5EF4-FFF2-40B4-BE49-F238E27FC236}">
                <a16:creationId xmlns:a16="http://schemas.microsoft.com/office/drawing/2014/main" id="{538223E2-9A87-D3B2-F2AD-09133690B74D}"/>
              </a:ext>
            </a:extLst>
          </p:cNvPr>
          <p:cNvGrpSpPr/>
          <p:nvPr/>
        </p:nvGrpSpPr>
        <p:grpSpPr>
          <a:xfrm>
            <a:off x="9029615" y="5869652"/>
            <a:ext cx="2510965" cy="707886"/>
            <a:chOff x="8679295" y="5448026"/>
            <a:chExt cx="1266699" cy="7078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E51C1C-EE87-26A7-14AB-C400429B4E77}"/>
                </a:ext>
              </a:extLst>
            </p:cNvPr>
            <p:cNvSpPr/>
            <p:nvPr/>
          </p:nvSpPr>
          <p:spPr>
            <a:xfrm>
              <a:off x="8679295" y="5641677"/>
              <a:ext cx="148466" cy="32058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140CDE-8FA1-70A2-FD3F-C30F9267D824}"/>
                </a:ext>
              </a:extLst>
            </p:cNvPr>
            <p:cNvSpPr txBox="1"/>
            <p:nvPr/>
          </p:nvSpPr>
          <p:spPr>
            <a:xfrm>
              <a:off x="8901994" y="5448026"/>
              <a:ext cx="10440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Yearly Profit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ED6B8D-4481-8A30-158D-8668B087929D}"/>
              </a:ext>
            </a:extLst>
          </p:cNvPr>
          <p:cNvSpPr txBox="1"/>
          <p:nvPr/>
        </p:nvSpPr>
        <p:spPr>
          <a:xfrm>
            <a:off x="-301791" y="5306669"/>
            <a:ext cx="317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IN" sz="4000" b="1" dirty="0">
                <a:solidFill>
                  <a:schemeClr val="bg1"/>
                </a:solidFill>
              </a:rPr>
              <a:t>3.5</a:t>
            </a:r>
            <a:r>
              <a:rPr lang="en-IN" sz="2400" b="1" dirty="0">
                <a:solidFill>
                  <a:schemeClr val="bg1"/>
                </a:solidFill>
              </a:rPr>
              <a:t>% Revenue             Growth</a:t>
            </a:r>
          </a:p>
        </p:txBody>
      </p:sp>
      <p:grpSp>
        <p:nvGrpSpPr>
          <p:cNvPr id="7" name="그룹 1">
            <a:extLst>
              <a:ext uri="{FF2B5EF4-FFF2-40B4-BE49-F238E27FC236}">
                <a16:creationId xmlns:a16="http://schemas.microsoft.com/office/drawing/2014/main" id="{F515486C-DE9B-BA08-E85E-090F9A6E8E00}"/>
              </a:ext>
            </a:extLst>
          </p:cNvPr>
          <p:cNvGrpSpPr/>
          <p:nvPr/>
        </p:nvGrpSpPr>
        <p:grpSpPr>
          <a:xfrm>
            <a:off x="6518650" y="5881567"/>
            <a:ext cx="2510965" cy="707886"/>
            <a:chOff x="8679295" y="5448026"/>
            <a:chExt cx="1266699" cy="7078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D4AAEC-FB09-31C7-84D1-57D1F6359344}"/>
                </a:ext>
              </a:extLst>
            </p:cNvPr>
            <p:cNvSpPr/>
            <p:nvPr/>
          </p:nvSpPr>
          <p:spPr>
            <a:xfrm>
              <a:off x="8679295" y="5641677"/>
              <a:ext cx="148466" cy="32058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F34F26-BB43-B753-FAE7-F8ECD7EE45B2}"/>
                </a:ext>
              </a:extLst>
            </p:cNvPr>
            <p:cNvSpPr txBox="1"/>
            <p:nvPr/>
          </p:nvSpPr>
          <p:spPr>
            <a:xfrm>
              <a:off x="8901994" y="5448026"/>
              <a:ext cx="10440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Yearly Gross Profit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A3E98FE-8DFC-944E-E24F-451DB5906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036" y="2253649"/>
            <a:ext cx="497821" cy="4978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4B5F6B-33F8-C2A2-86BD-290296F4F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681" y="1995080"/>
            <a:ext cx="497821" cy="4978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5F6E6A-F65E-0503-0365-C53CF94D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52" y="2063291"/>
            <a:ext cx="497821" cy="4978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DF9BA-3367-CDEE-9959-B06C861A8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94" y="2117079"/>
            <a:ext cx="497821" cy="4978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147">
            <a:extLst>
              <a:ext uri="{FF2B5EF4-FFF2-40B4-BE49-F238E27FC236}">
                <a16:creationId xmlns:a16="http://schemas.microsoft.com/office/drawing/2014/main" id="{538DFB03-5E41-419D-88AC-B14A85944D4D}"/>
              </a:ext>
            </a:extLst>
          </p:cNvPr>
          <p:cNvGrpSpPr/>
          <p:nvPr/>
        </p:nvGrpSpPr>
        <p:grpSpPr>
          <a:xfrm>
            <a:off x="4003721" y="4902401"/>
            <a:ext cx="4326098" cy="1262364"/>
            <a:chOff x="6260660" y="5031712"/>
            <a:chExt cx="2448146" cy="714374"/>
          </a:xfrm>
          <a:blipFill>
            <a:blip r:embed="rId2"/>
            <a:stretch>
              <a:fillRect/>
            </a:stretch>
          </a:blipFill>
          <a:effectLst>
            <a:glow rad="63500">
              <a:schemeClr val="accent5">
                <a:satMod val="175000"/>
                <a:alpha val="42000"/>
              </a:schemeClr>
            </a:glow>
            <a:outerShdw blurRad="50800" dist="38100" dir="42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1A1E00-5AF7-4920-AE11-2A833E21B9A6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23FFFFA-81FC-4491-9E2F-75169BF90EFC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A3AAFC-D6EF-45E5-A870-7CCF06F303F3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EAA8C92-34C2-42A1-92C0-BA9448A0BC73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312543-B33D-4B24-9282-117FA00017A1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87A806D-D915-49D6-8840-7A61E8E8BF76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784A21-B57E-40C8-8786-619AC76E46E6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77F653-632B-4947-ABC6-7BEE8017C584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00D1BB0-4462-4928-A1B2-48E1501C02CE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F458ABA-F388-49FF-B97D-5667D9C94C1F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B6E06F9-A1A7-46B4-8FA8-61C4EEB54E95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4B7D27-C535-47C9-953C-3D306D9E237F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51B7BF0-ECAC-43C8-A83D-07648287C159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A1581-076E-499B-B737-71EE73BB1AD4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2C5F9CF-66C1-4FC2-81EE-205630D6B254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DEBFE16-D4D3-4DB6-93BE-2F9F4DF88569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D821A09-E54F-42C3-A1CC-9EC3EA8A76CE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67F6469-8AEF-4CED-ABE0-94BC55239C05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73ED664-B08E-4734-8E49-F22C65684124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B42DEA-FA1B-4135-BB95-6E3329E9D6AF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849368B-1CB3-4F4B-B7E4-902A8FB34F71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2222C29-905A-40C0-A020-044E056AB8C6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95803C-1841-4F1A-B0F1-C8D54EFD1991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878D659-4EAB-48D2-98C5-BBF9DD6EC745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Market Opportunity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4A45D9-C1C2-4D18-BAA0-955A4CABAF22}"/>
              </a:ext>
            </a:extLst>
          </p:cNvPr>
          <p:cNvSpPr txBox="1"/>
          <p:nvPr/>
        </p:nvSpPr>
        <p:spPr>
          <a:xfrm>
            <a:off x="93416" y="3921754"/>
            <a:ext cx="508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00000"/>
            </a:pPr>
            <a:r>
              <a:rPr lang="en-IN" altLang="ko-KR" sz="1600" b="1" dirty="0">
                <a:solidFill>
                  <a:schemeClr val="bg1"/>
                </a:solidFill>
              </a:rPr>
              <a:t>*Current Market Size:  $19 Billion</a:t>
            </a:r>
          </a:p>
          <a:p>
            <a:pPr marL="171450" indent="-171450">
              <a:buSzPct val="200000"/>
              <a:buBlip>
                <a:blip r:embed="rId3"/>
              </a:buBlip>
            </a:pP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" name="Elbow Connector 31">
            <a:extLst>
              <a:ext uri="{FF2B5EF4-FFF2-40B4-BE49-F238E27FC236}">
                <a16:creationId xmlns:a16="http://schemas.microsoft.com/office/drawing/2014/main" id="{1AB2910B-7146-4D74-B250-4249973AAE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66781" y="3875856"/>
            <a:ext cx="2023938" cy="1429861"/>
          </a:xfrm>
          <a:prstGeom prst="bentConnector3">
            <a:avLst>
              <a:gd name="adj1" fmla="val 69432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3CAFB930-0530-4AD6-B814-5F64E5364528}"/>
              </a:ext>
            </a:extLst>
          </p:cNvPr>
          <p:cNvSpPr/>
          <p:nvPr/>
        </p:nvSpPr>
        <p:spPr>
          <a:xfrm>
            <a:off x="2803996" y="1648017"/>
            <a:ext cx="1905889" cy="1935807"/>
          </a:xfrm>
          <a:prstGeom prst="donut">
            <a:avLst>
              <a:gd name="adj" fmla="val 94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ircle: Hollow 67">
            <a:extLst>
              <a:ext uri="{FF2B5EF4-FFF2-40B4-BE49-F238E27FC236}">
                <a16:creationId xmlns:a16="http://schemas.microsoft.com/office/drawing/2014/main" id="{94E275B9-EA08-48DE-85B8-87981604DF45}"/>
              </a:ext>
            </a:extLst>
          </p:cNvPr>
          <p:cNvSpPr/>
          <p:nvPr/>
        </p:nvSpPr>
        <p:spPr>
          <a:xfrm>
            <a:off x="5089200" y="1729072"/>
            <a:ext cx="1810835" cy="1841682"/>
          </a:xfrm>
          <a:prstGeom prst="donut">
            <a:avLst>
              <a:gd name="adj" fmla="val 94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9" name="Elbow Connector 31">
            <a:extLst>
              <a:ext uri="{FF2B5EF4-FFF2-40B4-BE49-F238E27FC236}">
                <a16:creationId xmlns:a16="http://schemas.microsoft.com/office/drawing/2014/main" id="{ECFAABC4-AC17-4DE3-B4EA-A8AA476A75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34605" y="3728050"/>
            <a:ext cx="2156895" cy="1311724"/>
          </a:xfrm>
          <a:prstGeom prst="bentConnector3">
            <a:avLst>
              <a:gd name="adj1" fmla="val 56838"/>
            </a:avLst>
          </a:prstGeom>
          <a:ln w="2222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ircle: Hollow 70">
            <a:extLst>
              <a:ext uri="{FF2B5EF4-FFF2-40B4-BE49-F238E27FC236}">
                <a16:creationId xmlns:a16="http://schemas.microsoft.com/office/drawing/2014/main" id="{5875C60A-5EF5-4319-B779-49B48C7EC49C}"/>
              </a:ext>
            </a:extLst>
          </p:cNvPr>
          <p:cNvSpPr/>
          <p:nvPr/>
        </p:nvSpPr>
        <p:spPr>
          <a:xfrm>
            <a:off x="7208246" y="1639363"/>
            <a:ext cx="1817785" cy="1841681"/>
          </a:xfrm>
          <a:prstGeom prst="donut">
            <a:avLst>
              <a:gd name="adj" fmla="val 94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3273A4F-BC78-494F-9635-3B5A24A9CF65}"/>
              </a:ext>
            </a:extLst>
          </p:cNvPr>
          <p:cNvCxnSpPr>
            <a:cxnSpLocks/>
          </p:cNvCxnSpPr>
          <p:nvPr/>
        </p:nvCxnSpPr>
        <p:spPr>
          <a:xfrm>
            <a:off x="6007552" y="3581133"/>
            <a:ext cx="6950" cy="15809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07D3317-9291-C22F-130B-2C840A863AD5}"/>
              </a:ext>
            </a:extLst>
          </p:cNvPr>
          <p:cNvSpPr txBox="1"/>
          <p:nvPr/>
        </p:nvSpPr>
        <p:spPr>
          <a:xfrm>
            <a:off x="7610405" y="2191729"/>
            <a:ext cx="1177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2500 stores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C29C9-E492-775F-C96C-5F11AF4155E4}"/>
              </a:ext>
            </a:extLst>
          </p:cNvPr>
          <p:cNvSpPr txBox="1"/>
          <p:nvPr/>
        </p:nvSpPr>
        <p:spPr>
          <a:xfrm>
            <a:off x="5498778" y="2278479"/>
            <a:ext cx="1098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$26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5B442-9FB7-4F96-4730-4C49982C3E6C}"/>
              </a:ext>
            </a:extLst>
          </p:cNvPr>
          <p:cNvSpPr txBox="1"/>
          <p:nvPr/>
        </p:nvSpPr>
        <p:spPr>
          <a:xfrm>
            <a:off x="5508839" y="2699382"/>
            <a:ext cx="1098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sz="2400" dirty="0">
                <a:solidFill>
                  <a:schemeClr val="bg1"/>
                </a:solidFill>
              </a:rPr>
              <a:t>2028)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D6FA1-12DA-8394-5004-A7F0C39F633A}"/>
              </a:ext>
            </a:extLst>
          </p:cNvPr>
          <p:cNvSpPr txBox="1"/>
          <p:nvPr/>
        </p:nvSpPr>
        <p:spPr>
          <a:xfrm>
            <a:off x="3231062" y="2062179"/>
            <a:ext cx="1737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30% Market Share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5171E-A2EF-DF3B-9AD4-18AB31B22077}"/>
              </a:ext>
            </a:extLst>
          </p:cNvPr>
          <p:cNvSpPr txBox="1"/>
          <p:nvPr/>
        </p:nvSpPr>
        <p:spPr>
          <a:xfrm>
            <a:off x="9260114" y="4359634"/>
            <a:ext cx="2993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HOUSEHOLD INCOME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Potential growth of 10-12% increase by 2028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319C8-1E8D-D523-CCDB-E43A0DE96CDD}"/>
              </a:ext>
            </a:extLst>
          </p:cNvPr>
          <p:cNvSpPr txBox="1"/>
          <p:nvPr/>
        </p:nvSpPr>
        <p:spPr>
          <a:xfrm>
            <a:off x="101711" y="4439718"/>
            <a:ext cx="306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sz="1600" b="1" dirty="0">
                <a:solidFill>
                  <a:schemeClr val="bg1"/>
                </a:solidFill>
              </a:rPr>
              <a:t>Current Market Share: 23%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2294C-7AA4-31F1-5484-187D4F7E176D}"/>
              </a:ext>
            </a:extLst>
          </p:cNvPr>
          <p:cNvSpPr txBox="1"/>
          <p:nvPr/>
        </p:nvSpPr>
        <p:spPr>
          <a:xfrm>
            <a:off x="35454" y="5034626"/>
            <a:ext cx="3574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*Current Number of Stores: 19,866 Stores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E2881-21FC-362D-9E0F-08F95A14C462}"/>
              </a:ext>
            </a:extLst>
          </p:cNvPr>
          <p:cNvSpPr txBox="1"/>
          <p:nvPr/>
        </p:nvSpPr>
        <p:spPr>
          <a:xfrm>
            <a:off x="9189679" y="2696326"/>
            <a:ext cx="2838470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South America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Africa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West Asia</a:t>
            </a:r>
            <a:endParaRPr lang="en-IN" sz="22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95E62F4-B7F9-4773-848B-830D780DC37C}"/>
              </a:ext>
            </a:extLst>
          </p:cNvPr>
          <p:cNvGrpSpPr/>
          <p:nvPr/>
        </p:nvGrpSpPr>
        <p:grpSpPr>
          <a:xfrm rot="2059766">
            <a:off x="4257557" y="740171"/>
            <a:ext cx="2946486" cy="4718082"/>
            <a:chOff x="4180371" y="4337252"/>
            <a:chExt cx="1369013" cy="2192142"/>
          </a:xfrm>
          <a:noFill/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91F4D8-4C38-4FB3-BED0-E70212CE6E2D}"/>
                </a:ext>
              </a:extLst>
            </p:cNvPr>
            <p:cNvSpPr/>
            <p:nvPr/>
          </p:nvSpPr>
          <p:spPr>
            <a:xfrm>
              <a:off x="4311134" y="5863156"/>
              <a:ext cx="9525" cy="9525"/>
            </a:xfrm>
            <a:custGeom>
              <a:avLst/>
              <a:gdLst>
                <a:gd name="connsiteX0" fmla="*/ 0 w 0"/>
                <a:gd name="connsiteY0" fmla="*/ 953 h 0"/>
                <a:gd name="connsiteX1" fmla="*/ 5715 w 0"/>
                <a:gd name="connsiteY1" fmla="*/ 0 h 0"/>
                <a:gd name="connsiteX2" fmla="*/ 4763 w 0"/>
                <a:gd name="connsiteY2" fmla="*/ 3810 h 0"/>
                <a:gd name="connsiteX3" fmla="*/ 0 w 0"/>
                <a:gd name="connsiteY3" fmla="*/ 953 h 0"/>
                <a:gd name="connsiteX4" fmla="*/ 0 w 0"/>
                <a:gd name="connsiteY4" fmla="*/ 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953"/>
                  </a:moveTo>
                  <a:cubicBezTo>
                    <a:pt x="1905" y="953"/>
                    <a:pt x="3810" y="0"/>
                    <a:pt x="5715" y="0"/>
                  </a:cubicBezTo>
                  <a:cubicBezTo>
                    <a:pt x="5715" y="953"/>
                    <a:pt x="5715" y="2858"/>
                    <a:pt x="4763" y="3810"/>
                  </a:cubicBezTo>
                  <a:cubicBezTo>
                    <a:pt x="3810" y="2858"/>
                    <a:pt x="2857" y="953"/>
                    <a:pt x="0" y="953"/>
                  </a:cubicBezTo>
                  <a:cubicBezTo>
                    <a:pt x="952" y="0"/>
                    <a:pt x="0" y="953"/>
                    <a:pt x="0" y="953"/>
                  </a:cubicBezTo>
                  <a:close/>
                </a:path>
              </a:pathLst>
            </a:custGeom>
            <a:grpFill/>
            <a:ln w="19050" cap="flat">
              <a:solidFill>
                <a:schemeClr val="bg1">
                  <a:alpha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A4AE82-1089-4304-A287-4D18140A344E}"/>
                </a:ext>
              </a:extLst>
            </p:cNvPr>
            <p:cNvSpPr/>
            <p:nvPr/>
          </p:nvSpPr>
          <p:spPr>
            <a:xfrm>
              <a:off x="4180371" y="4633919"/>
              <a:ext cx="1257300" cy="1895475"/>
            </a:xfrm>
            <a:custGeom>
              <a:avLst/>
              <a:gdLst>
                <a:gd name="connsiteX0" fmla="*/ 271 w 1257300"/>
                <a:gd name="connsiteY0" fmla="*/ 265307 h 1895475"/>
                <a:gd name="connsiteX1" fmla="*/ 114571 w 1257300"/>
                <a:gd name="connsiteY1" fmla="*/ 86237 h 1895475"/>
                <a:gd name="connsiteX2" fmla="*/ 1168036 w 1257300"/>
                <a:gd name="connsiteY2" fmla="*/ 94809 h 1895475"/>
                <a:gd name="connsiteX3" fmla="*/ 1262333 w 1257300"/>
                <a:gd name="connsiteY3" fmla="*/ 204347 h 1895475"/>
                <a:gd name="connsiteX4" fmla="*/ 1110886 w 1257300"/>
                <a:gd name="connsiteY4" fmla="*/ 1710250 h 1895475"/>
                <a:gd name="connsiteX5" fmla="*/ 915623 w 1257300"/>
                <a:gd name="connsiteY5" fmla="*/ 1897892 h 1895475"/>
                <a:gd name="connsiteX6" fmla="*/ 344123 w 1257300"/>
                <a:gd name="connsiteY6" fmla="*/ 1897892 h 1895475"/>
                <a:gd name="connsiteX7" fmla="*/ 156481 w 1257300"/>
                <a:gd name="connsiteY7" fmla="*/ 1718822 h 1895475"/>
                <a:gd name="connsiteX8" fmla="*/ 271 w 1257300"/>
                <a:gd name="connsiteY8" fmla="*/ 265307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7300" h="1895475">
                  <a:moveTo>
                    <a:pt x="271" y="265307"/>
                  </a:moveTo>
                  <a:cubicBezTo>
                    <a:pt x="271" y="265307"/>
                    <a:pt x="-11159" y="129100"/>
                    <a:pt x="114571" y="86237"/>
                  </a:cubicBezTo>
                  <a:cubicBezTo>
                    <a:pt x="413656" y="-15680"/>
                    <a:pt x="744173" y="-44255"/>
                    <a:pt x="1168036" y="94809"/>
                  </a:cubicBezTo>
                  <a:cubicBezTo>
                    <a:pt x="1244236" y="119575"/>
                    <a:pt x="1262333" y="163390"/>
                    <a:pt x="1262333" y="204347"/>
                  </a:cubicBezTo>
                  <a:cubicBezTo>
                    <a:pt x="1262333" y="245305"/>
                    <a:pt x="1123268" y="1672150"/>
                    <a:pt x="1110886" y="1710250"/>
                  </a:cubicBezTo>
                  <a:cubicBezTo>
                    <a:pt x="1098503" y="1748350"/>
                    <a:pt x="1055641" y="1897892"/>
                    <a:pt x="915623" y="1897892"/>
                  </a:cubicBezTo>
                  <a:cubicBezTo>
                    <a:pt x="775606" y="1896940"/>
                    <a:pt x="223156" y="1897892"/>
                    <a:pt x="344123" y="1897892"/>
                  </a:cubicBezTo>
                  <a:cubicBezTo>
                    <a:pt x="465091" y="1897892"/>
                    <a:pt x="183151" y="1935040"/>
                    <a:pt x="156481" y="1718822"/>
                  </a:cubicBezTo>
                  <a:cubicBezTo>
                    <a:pt x="129811" y="1502605"/>
                    <a:pt x="271" y="265307"/>
                    <a:pt x="271" y="265307"/>
                  </a:cubicBezTo>
                  <a:close/>
                </a:path>
              </a:pathLst>
            </a:custGeom>
            <a:grpFill/>
            <a:ln w="19050" cap="flat">
              <a:solidFill>
                <a:schemeClr val="bg1">
                  <a:alpha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966887-5C1B-4082-9EE8-DFB9822827A6}"/>
                </a:ext>
              </a:extLst>
            </p:cNvPr>
            <p:cNvSpPr/>
            <p:nvPr/>
          </p:nvSpPr>
          <p:spPr>
            <a:xfrm>
              <a:off x="4267049" y="4720003"/>
              <a:ext cx="1085850" cy="1743075"/>
            </a:xfrm>
            <a:custGeom>
              <a:avLst/>
              <a:gdLst>
                <a:gd name="connsiteX0" fmla="*/ 270 w 1085850"/>
                <a:gd name="connsiteY0" fmla="*/ 243993 h 1743075"/>
                <a:gd name="connsiteX1" fmla="*/ 99330 w 1085850"/>
                <a:gd name="connsiteY1" fmla="*/ 79211 h 1743075"/>
                <a:gd name="connsiteX2" fmla="*/ 1008015 w 1085850"/>
                <a:gd name="connsiteY2" fmla="*/ 86831 h 1743075"/>
                <a:gd name="connsiteX3" fmla="*/ 1089930 w 1085850"/>
                <a:gd name="connsiteY3" fmla="*/ 187796 h 1743075"/>
                <a:gd name="connsiteX4" fmla="*/ 958485 w 1085850"/>
                <a:gd name="connsiteY4" fmla="*/ 1573683 h 1743075"/>
                <a:gd name="connsiteX5" fmla="*/ 789893 w 1085850"/>
                <a:gd name="connsiteY5" fmla="*/ 1746086 h 1743075"/>
                <a:gd name="connsiteX6" fmla="*/ 296498 w 1085850"/>
                <a:gd name="connsiteY6" fmla="*/ 1746086 h 1743075"/>
                <a:gd name="connsiteX7" fmla="*/ 134573 w 1085850"/>
                <a:gd name="connsiteY7" fmla="*/ 1581303 h 1743075"/>
                <a:gd name="connsiteX8" fmla="*/ 270 w 1085850"/>
                <a:gd name="connsiteY8" fmla="*/ 243993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850" h="1743075">
                  <a:moveTo>
                    <a:pt x="270" y="243993"/>
                  </a:moveTo>
                  <a:cubicBezTo>
                    <a:pt x="270" y="243993"/>
                    <a:pt x="-10207" y="119216"/>
                    <a:pt x="99330" y="79211"/>
                  </a:cubicBezTo>
                  <a:cubicBezTo>
                    <a:pt x="357458" y="-14134"/>
                    <a:pt x="642255" y="-40804"/>
                    <a:pt x="1008015" y="86831"/>
                  </a:cubicBezTo>
                  <a:cubicBezTo>
                    <a:pt x="1073738" y="109691"/>
                    <a:pt x="1089930" y="149696"/>
                    <a:pt x="1089930" y="187796"/>
                  </a:cubicBezTo>
                  <a:cubicBezTo>
                    <a:pt x="1089930" y="225896"/>
                    <a:pt x="969915" y="1538441"/>
                    <a:pt x="958485" y="1573683"/>
                  </a:cubicBezTo>
                  <a:cubicBezTo>
                    <a:pt x="948008" y="1608926"/>
                    <a:pt x="910860" y="1747038"/>
                    <a:pt x="789893" y="1746086"/>
                  </a:cubicBezTo>
                  <a:cubicBezTo>
                    <a:pt x="668925" y="1745133"/>
                    <a:pt x="192675" y="1746086"/>
                    <a:pt x="296498" y="1746086"/>
                  </a:cubicBezTo>
                  <a:cubicBezTo>
                    <a:pt x="400320" y="1746086"/>
                    <a:pt x="157433" y="1780376"/>
                    <a:pt x="134573" y="1581303"/>
                  </a:cubicBezTo>
                  <a:cubicBezTo>
                    <a:pt x="111713" y="1382231"/>
                    <a:pt x="270" y="243993"/>
                    <a:pt x="270" y="243993"/>
                  </a:cubicBezTo>
                  <a:close/>
                </a:path>
              </a:pathLst>
            </a:custGeom>
            <a:grpFill/>
            <a:ln w="19050" cap="flat">
              <a:solidFill>
                <a:schemeClr val="bg1">
                  <a:alpha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5927544-A430-45EB-89AF-284F2889E83D}"/>
                </a:ext>
              </a:extLst>
            </p:cNvPr>
            <p:cNvSpPr/>
            <p:nvPr/>
          </p:nvSpPr>
          <p:spPr>
            <a:xfrm>
              <a:off x="4368063" y="5264768"/>
              <a:ext cx="885825" cy="1133475"/>
            </a:xfrm>
            <a:custGeom>
              <a:avLst/>
              <a:gdLst>
                <a:gd name="connsiteX0" fmla="*/ 221 w 885825"/>
                <a:gd name="connsiteY0" fmla="*/ 158333 h 1133475"/>
                <a:gd name="connsiteX1" fmla="*/ 81184 w 885825"/>
                <a:gd name="connsiteY1" fmla="*/ 51653 h 1133475"/>
                <a:gd name="connsiteX2" fmla="*/ 822229 w 885825"/>
                <a:gd name="connsiteY2" fmla="*/ 56416 h 1133475"/>
                <a:gd name="connsiteX3" fmla="*/ 888904 w 885825"/>
                <a:gd name="connsiteY3" fmla="*/ 122138 h 1133475"/>
                <a:gd name="connsiteX4" fmla="*/ 782224 w 885825"/>
                <a:gd name="connsiteY4" fmla="*/ 1026061 h 1133475"/>
                <a:gd name="connsiteX5" fmla="*/ 645064 w 885825"/>
                <a:gd name="connsiteY5" fmla="*/ 1138456 h 1133475"/>
                <a:gd name="connsiteX6" fmla="*/ 243109 w 885825"/>
                <a:gd name="connsiteY6" fmla="*/ 1138456 h 1133475"/>
                <a:gd name="connsiteX7" fmla="*/ 110711 w 885825"/>
                <a:gd name="connsiteY7" fmla="*/ 1030824 h 1133475"/>
                <a:gd name="connsiteX8" fmla="*/ 221 w 885825"/>
                <a:gd name="connsiteY8" fmla="*/ 158333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5825" h="1133475">
                  <a:moveTo>
                    <a:pt x="221" y="158333"/>
                  </a:moveTo>
                  <a:cubicBezTo>
                    <a:pt x="221" y="158333"/>
                    <a:pt x="-8351" y="76418"/>
                    <a:pt x="81184" y="51653"/>
                  </a:cubicBezTo>
                  <a:cubicBezTo>
                    <a:pt x="291686" y="-9307"/>
                    <a:pt x="524096" y="-26452"/>
                    <a:pt x="822229" y="56416"/>
                  </a:cubicBezTo>
                  <a:cubicBezTo>
                    <a:pt x="875569" y="71656"/>
                    <a:pt x="888904" y="97373"/>
                    <a:pt x="888904" y="122138"/>
                  </a:cubicBezTo>
                  <a:cubicBezTo>
                    <a:pt x="888904" y="146903"/>
                    <a:pt x="790796" y="1003201"/>
                    <a:pt x="782224" y="1026061"/>
                  </a:cubicBezTo>
                  <a:cubicBezTo>
                    <a:pt x="773651" y="1048921"/>
                    <a:pt x="743171" y="1138456"/>
                    <a:pt x="645064" y="1138456"/>
                  </a:cubicBezTo>
                  <a:cubicBezTo>
                    <a:pt x="546956" y="1138456"/>
                    <a:pt x="158336" y="1138456"/>
                    <a:pt x="243109" y="1138456"/>
                  </a:cubicBezTo>
                  <a:cubicBezTo>
                    <a:pt x="327881" y="1138456"/>
                    <a:pt x="129761" y="1160363"/>
                    <a:pt x="110711" y="1030824"/>
                  </a:cubicBezTo>
                  <a:cubicBezTo>
                    <a:pt x="91661" y="901283"/>
                    <a:pt x="221" y="158333"/>
                    <a:pt x="221" y="158333"/>
                  </a:cubicBezTo>
                  <a:close/>
                </a:path>
              </a:pathLst>
            </a:custGeom>
            <a:grpFill/>
            <a:ln w="19050" cap="flat">
              <a:solidFill>
                <a:schemeClr val="bg1">
                  <a:alpha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7D1DA8F-0C40-470E-B108-F53D87B985FD}"/>
                </a:ext>
              </a:extLst>
            </p:cNvPr>
            <p:cNvSpPr/>
            <p:nvPr/>
          </p:nvSpPr>
          <p:spPr>
            <a:xfrm>
              <a:off x="4556879" y="5540259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2 w 123825"/>
                <a:gd name="connsiteY1" fmla="*/ 123825 h 123825"/>
                <a:gd name="connsiteX2" fmla="*/ 0 w 123825"/>
                <a:gd name="connsiteY2" fmla="*/ 61913 h 123825"/>
                <a:gd name="connsiteX3" fmla="*/ 61912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2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2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19050" cap="flat">
              <a:solidFill>
                <a:schemeClr val="bg1">
                  <a:alpha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F120814-69EB-4D0C-B897-C263E5E2816B}"/>
                </a:ext>
              </a:extLst>
            </p:cNvPr>
            <p:cNvSpPr/>
            <p:nvPr/>
          </p:nvSpPr>
          <p:spPr>
            <a:xfrm>
              <a:off x="4461629" y="5436436"/>
              <a:ext cx="85725" cy="85725"/>
            </a:xfrm>
            <a:custGeom>
              <a:avLst/>
              <a:gdLst>
                <a:gd name="connsiteX0" fmla="*/ 87630 w 85725"/>
                <a:gd name="connsiteY0" fmla="*/ 43815 h 85725"/>
                <a:gd name="connsiteX1" fmla="*/ 43815 w 85725"/>
                <a:gd name="connsiteY1" fmla="*/ 87630 h 85725"/>
                <a:gd name="connsiteX2" fmla="*/ 0 w 85725"/>
                <a:gd name="connsiteY2" fmla="*/ 43815 h 85725"/>
                <a:gd name="connsiteX3" fmla="*/ 43815 w 85725"/>
                <a:gd name="connsiteY3" fmla="*/ 0 h 85725"/>
                <a:gd name="connsiteX4" fmla="*/ 87630 w 85725"/>
                <a:gd name="connsiteY4" fmla="*/ 4381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630" y="43815"/>
                  </a:moveTo>
                  <a:cubicBezTo>
                    <a:pt x="87630" y="68013"/>
                    <a:pt x="68013" y="87630"/>
                    <a:pt x="43815" y="87630"/>
                  </a:cubicBezTo>
                  <a:cubicBezTo>
                    <a:pt x="19617" y="87630"/>
                    <a:pt x="0" y="68013"/>
                    <a:pt x="0" y="43815"/>
                  </a:cubicBezTo>
                  <a:cubicBezTo>
                    <a:pt x="0" y="19617"/>
                    <a:pt x="19617" y="0"/>
                    <a:pt x="43815" y="0"/>
                  </a:cubicBezTo>
                  <a:cubicBezTo>
                    <a:pt x="68013" y="0"/>
                    <a:pt x="87630" y="19617"/>
                    <a:pt x="87630" y="43815"/>
                  </a:cubicBezTo>
                  <a:close/>
                </a:path>
              </a:pathLst>
            </a:custGeom>
            <a:grpFill/>
            <a:ln w="19050" cap="flat">
              <a:solidFill>
                <a:schemeClr val="bg1">
                  <a:alpha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91EC1A-97DD-4DCC-8C13-E8219702C2A1}"/>
                </a:ext>
              </a:extLst>
            </p:cNvPr>
            <p:cNvSpPr/>
            <p:nvPr/>
          </p:nvSpPr>
          <p:spPr>
            <a:xfrm>
              <a:off x="4687782" y="4337252"/>
              <a:ext cx="861602" cy="2023603"/>
            </a:xfrm>
            <a:custGeom>
              <a:avLst/>
              <a:gdLst>
                <a:gd name="connsiteX0" fmla="*/ 641985 w 638175"/>
                <a:gd name="connsiteY0" fmla="*/ 62865 h 1171575"/>
                <a:gd name="connsiteX1" fmla="*/ 644843 w 638175"/>
                <a:gd name="connsiteY1" fmla="*/ 0 h 1171575"/>
                <a:gd name="connsiteX2" fmla="*/ 356235 w 638175"/>
                <a:gd name="connsiteY2" fmla="*/ 0 h 1171575"/>
                <a:gd name="connsiteX3" fmla="*/ 282893 w 638175"/>
                <a:gd name="connsiteY3" fmla="*/ 57150 h 1171575"/>
                <a:gd name="connsiteX4" fmla="*/ 0 w 638175"/>
                <a:gd name="connsiteY4" fmla="*/ 1163003 h 1171575"/>
                <a:gd name="connsiteX5" fmla="*/ 60008 w 638175"/>
                <a:gd name="connsiteY5" fmla="*/ 1178243 h 1171575"/>
                <a:gd name="connsiteX6" fmla="*/ 325755 w 638175"/>
                <a:gd name="connsiteY6" fmla="*/ 140018 h 1171575"/>
                <a:gd name="connsiteX7" fmla="*/ 403860 w 638175"/>
                <a:gd name="connsiteY7" fmla="*/ 62865 h 1171575"/>
                <a:gd name="connsiteX8" fmla="*/ 641985 w 638175"/>
                <a:gd name="connsiteY8" fmla="*/ 62865 h 1171575"/>
                <a:gd name="connsiteX0" fmla="*/ 858744 w 861602"/>
                <a:gd name="connsiteY0" fmla="*/ 62865 h 2013804"/>
                <a:gd name="connsiteX1" fmla="*/ 861602 w 861602"/>
                <a:gd name="connsiteY1" fmla="*/ 0 h 2013804"/>
                <a:gd name="connsiteX2" fmla="*/ 572994 w 861602"/>
                <a:gd name="connsiteY2" fmla="*/ 0 h 2013804"/>
                <a:gd name="connsiteX3" fmla="*/ 499652 w 861602"/>
                <a:gd name="connsiteY3" fmla="*/ 57150 h 2013804"/>
                <a:gd name="connsiteX4" fmla="*/ 0 w 861602"/>
                <a:gd name="connsiteY4" fmla="*/ 2013782 h 2013804"/>
                <a:gd name="connsiteX5" fmla="*/ 276767 w 861602"/>
                <a:gd name="connsiteY5" fmla="*/ 1178243 h 2013804"/>
                <a:gd name="connsiteX6" fmla="*/ 542514 w 861602"/>
                <a:gd name="connsiteY6" fmla="*/ 140018 h 2013804"/>
                <a:gd name="connsiteX7" fmla="*/ 620619 w 861602"/>
                <a:gd name="connsiteY7" fmla="*/ 62865 h 2013804"/>
                <a:gd name="connsiteX8" fmla="*/ 858744 w 861602"/>
                <a:gd name="connsiteY8" fmla="*/ 62865 h 2013804"/>
                <a:gd name="connsiteX0" fmla="*/ 858744 w 861602"/>
                <a:gd name="connsiteY0" fmla="*/ 62865 h 2023603"/>
                <a:gd name="connsiteX1" fmla="*/ 861602 w 861602"/>
                <a:gd name="connsiteY1" fmla="*/ 0 h 2023603"/>
                <a:gd name="connsiteX2" fmla="*/ 572994 w 861602"/>
                <a:gd name="connsiteY2" fmla="*/ 0 h 2023603"/>
                <a:gd name="connsiteX3" fmla="*/ 499652 w 861602"/>
                <a:gd name="connsiteY3" fmla="*/ 57150 h 2023603"/>
                <a:gd name="connsiteX4" fmla="*/ 0 w 861602"/>
                <a:gd name="connsiteY4" fmla="*/ 2013782 h 2023603"/>
                <a:gd name="connsiteX5" fmla="*/ 54589 w 861602"/>
                <a:gd name="connsiteY5" fmla="*/ 2023603 h 2023603"/>
                <a:gd name="connsiteX6" fmla="*/ 542514 w 861602"/>
                <a:gd name="connsiteY6" fmla="*/ 140018 h 2023603"/>
                <a:gd name="connsiteX7" fmla="*/ 620619 w 861602"/>
                <a:gd name="connsiteY7" fmla="*/ 62865 h 2023603"/>
                <a:gd name="connsiteX8" fmla="*/ 858744 w 861602"/>
                <a:gd name="connsiteY8" fmla="*/ 62865 h 2023603"/>
                <a:gd name="connsiteX0" fmla="*/ 858744 w 861602"/>
                <a:gd name="connsiteY0" fmla="*/ 62865 h 2023603"/>
                <a:gd name="connsiteX1" fmla="*/ 861602 w 861602"/>
                <a:gd name="connsiteY1" fmla="*/ 0 h 2023603"/>
                <a:gd name="connsiteX2" fmla="*/ 572994 w 861602"/>
                <a:gd name="connsiteY2" fmla="*/ 0 h 2023603"/>
                <a:gd name="connsiteX3" fmla="*/ 499652 w 861602"/>
                <a:gd name="connsiteY3" fmla="*/ 57150 h 2023603"/>
                <a:gd name="connsiteX4" fmla="*/ 0 w 861602"/>
                <a:gd name="connsiteY4" fmla="*/ 2013782 h 2023603"/>
                <a:gd name="connsiteX5" fmla="*/ 54589 w 861602"/>
                <a:gd name="connsiteY5" fmla="*/ 2023603 h 2023603"/>
                <a:gd name="connsiteX6" fmla="*/ 542514 w 861602"/>
                <a:gd name="connsiteY6" fmla="*/ 140018 h 2023603"/>
                <a:gd name="connsiteX7" fmla="*/ 620619 w 861602"/>
                <a:gd name="connsiteY7" fmla="*/ 62865 h 2023603"/>
                <a:gd name="connsiteX8" fmla="*/ 858744 w 861602"/>
                <a:gd name="connsiteY8" fmla="*/ 62865 h 202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1602" h="2023603">
                  <a:moveTo>
                    <a:pt x="858744" y="62865"/>
                  </a:moveTo>
                  <a:lnTo>
                    <a:pt x="861602" y="0"/>
                  </a:lnTo>
                  <a:lnTo>
                    <a:pt x="572994" y="0"/>
                  </a:lnTo>
                  <a:cubicBezTo>
                    <a:pt x="538704" y="0"/>
                    <a:pt x="508224" y="23813"/>
                    <a:pt x="499652" y="57150"/>
                  </a:cubicBezTo>
                  <a:lnTo>
                    <a:pt x="0" y="2013782"/>
                  </a:lnTo>
                  <a:cubicBezTo>
                    <a:pt x="20003" y="2018862"/>
                    <a:pt x="34586" y="2018523"/>
                    <a:pt x="54589" y="2023603"/>
                  </a:cubicBezTo>
                  <a:lnTo>
                    <a:pt x="542514" y="140018"/>
                  </a:lnTo>
                  <a:cubicBezTo>
                    <a:pt x="554897" y="97155"/>
                    <a:pt x="551087" y="62865"/>
                    <a:pt x="620619" y="62865"/>
                  </a:cubicBezTo>
                  <a:lnTo>
                    <a:pt x="858744" y="62865"/>
                  </a:lnTo>
                  <a:close/>
                </a:path>
              </a:pathLst>
            </a:custGeom>
            <a:grpFill/>
            <a:ln w="19050" cap="flat">
              <a:solidFill>
                <a:schemeClr val="bg1">
                  <a:alpha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1FD4771-50CE-454B-8E19-420F971589E6}"/>
              </a:ext>
            </a:extLst>
          </p:cNvPr>
          <p:cNvSpPr txBox="1"/>
          <p:nvPr/>
        </p:nvSpPr>
        <p:spPr>
          <a:xfrm>
            <a:off x="8162925" y="4079854"/>
            <a:ext cx="341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418C942-770B-44C7-8B1C-AED0A02FE367}"/>
              </a:ext>
            </a:extLst>
          </p:cNvPr>
          <p:cNvSpPr txBox="1">
            <a:spLocks/>
          </p:cNvSpPr>
          <p:nvPr/>
        </p:nvSpPr>
        <p:spPr>
          <a:xfrm>
            <a:off x="6539978" y="4200813"/>
            <a:ext cx="5396383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6600" b="1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FUNDING REQUIREMENTS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4DAC9E0-BABE-47E3-701E-BF87F52C543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r="14712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6FC663-F38E-8D56-4C4B-61CA24E7C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60" y="2296678"/>
            <a:ext cx="1434903" cy="143490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B94D02B-345C-41B0-B407-D58218E5F9FA}"/>
              </a:ext>
            </a:extLst>
          </p:cNvPr>
          <p:cNvGrpSpPr/>
          <p:nvPr/>
        </p:nvGrpSpPr>
        <p:grpSpPr>
          <a:xfrm flipH="1">
            <a:off x="348624" y="1898482"/>
            <a:ext cx="5071100" cy="4959518"/>
            <a:chOff x="7602888" y="3079795"/>
            <a:chExt cx="3520981" cy="34435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938BF4-E0CC-49D9-80B1-4408A41FBB1A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375F3B-4DA3-4A85-9421-5C9132178FE8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5D7D24-249F-4096-9D34-2076C7639E7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67349B-FC71-4BC9-89EC-43655684ED50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1BC76A5-7C30-434F-91B8-262B68466C99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FF903B-25D9-4B7F-A8FB-77825530A510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47A2D1-96E0-A99A-B919-0A2A5C3C481D}"/>
              </a:ext>
            </a:extLst>
          </p:cNvPr>
          <p:cNvSpPr txBox="1"/>
          <p:nvPr/>
        </p:nvSpPr>
        <p:spPr>
          <a:xfrm>
            <a:off x="2569431" y="800352"/>
            <a:ext cx="67542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N" sz="7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$ </a:t>
            </a:r>
            <a:r>
              <a:rPr lang="en-IN" sz="9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5</a:t>
            </a:r>
            <a:r>
              <a:rPr lang="en-IN" sz="7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MILLION FOR </a:t>
            </a:r>
          </a:p>
          <a:p>
            <a:pPr algn="ctr"/>
            <a:r>
              <a:rPr lang="en-IN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0.02</a:t>
            </a:r>
            <a:r>
              <a:rPr lang="en-IN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%</a:t>
            </a:r>
            <a:r>
              <a:rPr lang="en-IN" sz="7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OF THE COMPANY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B1F02-E362-A8EA-F6D8-5989AAB0FB93}"/>
              </a:ext>
            </a:extLst>
          </p:cNvPr>
          <p:cNvSpPr txBox="1"/>
          <p:nvPr/>
        </p:nvSpPr>
        <p:spPr>
          <a:xfrm>
            <a:off x="2185720" y="3981710"/>
            <a:ext cx="7521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ahnschrift" panose="020B0502040204020203" pitchFamily="34" charset="0"/>
              </a:rPr>
              <a:t>ASKING VALUATION: </a:t>
            </a:r>
          </a:p>
          <a:p>
            <a:pPr algn="ctr"/>
            <a:r>
              <a:rPr lang="en-IN" sz="3600" dirty="0">
                <a:solidFill>
                  <a:schemeClr val="bg1"/>
                </a:solidFill>
                <a:latin typeface="Bahnschrift" panose="020B0502040204020203" pitchFamily="34" charset="0"/>
              </a:rPr>
              <a:t>$25 BILLION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C37D-DCB2-0277-45EA-57EC5AFB5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98" y="4498941"/>
            <a:ext cx="1447557" cy="14475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9264C0F-A421-47B9-9C7E-0FBD5AE3E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Funding</a:t>
            </a: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63120AD9-E80F-497E-8A18-22D8583D46A7}"/>
              </a:ext>
            </a:extLst>
          </p:cNvPr>
          <p:cNvSpPr/>
          <p:nvPr/>
        </p:nvSpPr>
        <p:spPr>
          <a:xfrm rot="5400000">
            <a:off x="802919" y="1945171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:a16="http://schemas.microsoft.com/office/drawing/2014/main" id="{61BF5110-7049-4E82-9CE3-F9915A0EBF9B}"/>
              </a:ext>
            </a:extLst>
          </p:cNvPr>
          <p:cNvSpPr/>
          <p:nvPr/>
        </p:nvSpPr>
        <p:spPr>
          <a:xfrm rot="5400000">
            <a:off x="802919" y="2543505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4B946C7B-42BC-45BE-9593-8A2AEDEFA806}"/>
              </a:ext>
            </a:extLst>
          </p:cNvPr>
          <p:cNvSpPr/>
          <p:nvPr/>
        </p:nvSpPr>
        <p:spPr>
          <a:xfrm rot="5400000">
            <a:off x="802919" y="3141839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Chevron 2">
            <a:extLst>
              <a:ext uri="{FF2B5EF4-FFF2-40B4-BE49-F238E27FC236}">
                <a16:creationId xmlns:a16="http://schemas.microsoft.com/office/drawing/2014/main" id="{4FFCD9A9-4E38-413F-BC07-629E82BB1EE1}"/>
              </a:ext>
            </a:extLst>
          </p:cNvPr>
          <p:cNvSpPr/>
          <p:nvPr/>
        </p:nvSpPr>
        <p:spPr>
          <a:xfrm rot="5400000">
            <a:off x="802919" y="3740171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A0B29-BFAD-40E3-8131-C70212A4F59B}"/>
              </a:ext>
            </a:extLst>
          </p:cNvPr>
          <p:cNvSpPr txBox="1"/>
          <p:nvPr/>
        </p:nvSpPr>
        <p:spPr>
          <a:xfrm>
            <a:off x="1210536" y="1978953"/>
            <a:ext cx="47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FUNDING ROUND OF $ 25 MILLION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95754-01C3-4AFF-9FC5-60BDD8435D38}"/>
              </a:ext>
            </a:extLst>
          </p:cNvPr>
          <p:cNvSpPr txBox="1"/>
          <p:nvPr/>
        </p:nvSpPr>
        <p:spPr>
          <a:xfrm>
            <a:off x="1210536" y="2561301"/>
            <a:ext cx="5118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ASSURED 10 % ROI 3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rd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YEAR ONWARDS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332CB-8EBC-4A37-A3BE-B3530D7708FB}"/>
              </a:ext>
            </a:extLst>
          </p:cNvPr>
          <p:cNvSpPr txBox="1"/>
          <p:nvPr/>
        </p:nvSpPr>
        <p:spPr>
          <a:xfrm>
            <a:off x="1212310" y="3152001"/>
            <a:ext cx="47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$ 2,000,000  NET ANNUAL CASHFLOW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A1618-6900-4A3E-9DD0-DB1483F2BD22}"/>
              </a:ext>
            </a:extLst>
          </p:cNvPr>
          <p:cNvSpPr txBox="1"/>
          <p:nvPr/>
        </p:nvSpPr>
        <p:spPr>
          <a:xfrm>
            <a:off x="1237168" y="3773954"/>
            <a:ext cx="537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AVERAGE PAYBACK PERIOD OF 3.018 YEARS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89974D-D544-470F-A93E-3111607440FE}"/>
              </a:ext>
            </a:extLst>
          </p:cNvPr>
          <p:cNvSpPr/>
          <p:nvPr/>
        </p:nvSpPr>
        <p:spPr>
          <a:xfrm>
            <a:off x="1401697" y="4801941"/>
            <a:ext cx="1160779" cy="1169322"/>
          </a:xfrm>
          <a:prstGeom prst="ellipse">
            <a:avLst/>
          </a:prstGeom>
          <a:noFill/>
          <a:ln w="88900" cap="flat" cmpd="thickThin">
            <a:solidFill>
              <a:schemeClr val="accent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3FB66F-1EE3-4EF2-8103-6234191E4988}"/>
              </a:ext>
            </a:extLst>
          </p:cNvPr>
          <p:cNvSpPr/>
          <p:nvPr/>
        </p:nvSpPr>
        <p:spPr>
          <a:xfrm>
            <a:off x="3568536" y="4801941"/>
            <a:ext cx="1160780" cy="1169322"/>
          </a:xfrm>
          <a:prstGeom prst="ellipse">
            <a:avLst/>
          </a:prstGeom>
          <a:noFill/>
          <a:ln w="88900" cmpd="thickThin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526A50-4F09-473F-9980-DCB51847A995}"/>
              </a:ext>
            </a:extLst>
          </p:cNvPr>
          <p:cNvSpPr/>
          <p:nvPr/>
        </p:nvSpPr>
        <p:spPr>
          <a:xfrm>
            <a:off x="5660823" y="4801941"/>
            <a:ext cx="1074273" cy="1130422"/>
          </a:xfrm>
          <a:prstGeom prst="ellipse">
            <a:avLst/>
          </a:prstGeom>
          <a:noFill/>
          <a:ln w="88900" cmpd="thickThin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B99DE-0846-44CF-9762-EB0EC36A8514}"/>
              </a:ext>
            </a:extLst>
          </p:cNvPr>
          <p:cNvSpPr txBox="1"/>
          <p:nvPr/>
        </p:nvSpPr>
        <p:spPr>
          <a:xfrm>
            <a:off x="1210675" y="5971263"/>
            <a:ext cx="14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Equity Dilution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3F213-7DD6-428D-A5C7-E0E371FE76BF}"/>
              </a:ext>
            </a:extLst>
          </p:cNvPr>
          <p:cNvSpPr txBox="1"/>
          <p:nvPr/>
        </p:nvSpPr>
        <p:spPr>
          <a:xfrm>
            <a:off x="2921472" y="6070509"/>
            <a:ext cx="245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Discounted Payback Period { Years }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D4199-3AA3-405D-A9A9-D4FD69B3ECC0}"/>
              </a:ext>
            </a:extLst>
          </p:cNvPr>
          <p:cNvSpPr txBox="1"/>
          <p:nvPr/>
        </p:nvSpPr>
        <p:spPr>
          <a:xfrm>
            <a:off x="5173665" y="6005008"/>
            <a:ext cx="197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Return on Investment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06D23BF-636E-0FDE-B0B9-BFCC79EC334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" r="1850"/>
          <a:stretch>
            <a:fillRect/>
          </a:stretch>
        </p:blipFill>
        <p:spPr>
          <a:xfrm>
            <a:off x="7089828" y="1704980"/>
            <a:ext cx="4056875" cy="2370579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121E46-93CC-8331-AF75-F12E2221650F}"/>
              </a:ext>
            </a:extLst>
          </p:cNvPr>
          <p:cNvSpPr txBox="1"/>
          <p:nvPr/>
        </p:nvSpPr>
        <p:spPr>
          <a:xfrm>
            <a:off x="1592553" y="5182486"/>
            <a:ext cx="107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0.1%</a:t>
            </a:r>
            <a:endParaRPr lang="en-IN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844885-1C41-ACEB-0375-7BA2B2F24586}"/>
              </a:ext>
            </a:extLst>
          </p:cNvPr>
          <p:cNvSpPr txBox="1"/>
          <p:nvPr/>
        </p:nvSpPr>
        <p:spPr>
          <a:xfrm>
            <a:off x="3747558" y="5182486"/>
            <a:ext cx="98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3.018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5CE253-7819-8074-4C2F-79FCB6D8A29D}"/>
              </a:ext>
            </a:extLst>
          </p:cNvPr>
          <p:cNvSpPr txBox="1"/>
          <p:nvPr/>
        </p:nvSpPr>
        <p:spPr>
          <a:xfrm>
            <a:off x="5823204" y="5182486"/>
            <a:ext cx="91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10 %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5D7430-967D-5ECB-6899-B4A652C1C5DB}"/>
              </a:ext>
            </a:extLst>
          </p:cNvPr>
          <p:cNvSpPr txBox="1"/>
          <p:nvPr/>
        </p:nvSpPr>
        <p:spPr>
          <a:xfrm>
            <a:off x="7320885" y="4143286"/>
            <a:ext cx="375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Company Valuation: $ 25 Billion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6743E-A810-EEB2-D164-F5C8F4594769}"/>
              </a:ext>
            </a:extLst>
          </p:cNvPr>
          <p:cNvSpPr txBox="1"/>
          <p:nvPr/>
        </p:nvSpPr>
        <p:spPr>
          <a:xfrm>
            <a:off x="9661251" y="6265856"/>
            <a:ext cx="347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sz="1600" b="1" dirty="0">
                <a:solidFill>
                  <a:schemeClr val="bg1"/>
                </a:solidFill>
              </a:rPr>
              <a:t>Discount Rate: 10 %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Use of Funds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3864C5-48D5-4963-97D1-5857DD866E4A}"/>
              </a:ext>
            </a:extLst>
          </p:cNvPr>
          <p:cNvGrpSpPr/>
          <p:nvPr/>
        </p:nvGrpSpPr>
        <p:grpSpPr>
          <a:xfrm>
            <a:off x="3871109" y="1989637"/>
            <a:ext cx="4426497" cy="4168301"/>
            <a:chOff x="2347107" y="1737169"/>
            <a:chExt cx="4426497" cy="41683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7646D3-28A6-468A-846A-56446A3F3F79}"/>
                </a:ext>
              </a:extLst>
            </p:cNvPr>
            <p:cNvGrpSpPr/>
            <p:nvPr/>
          </p:nvGrpSpPr>
          <p:grpSpPr>
            <a:xfrm>
              <a:off x="2347107" y="1737169"/>
              <a:ext cx="4426497" cy="4168301"/>
              <a:chOff x="2347107" y="2193210"/>
              <a:chExt cx="4426497" cy="4168301"/>
            </a:xfrm>
          </p:grpSpPr>
          <p:sp>
            <p:nvSpPr>
              <p:cNvPr id="6" name="Oval 10">
                <a:extLst>
                  <a:ext uri="{FF2B5EF4-FFF2-40B4-BE49-F238E27FC236}">
                    <a16:creationId xmlns:a16="http://schemas.microsoft.com/office/drawing/2014/main" id="{DE400644-3F44-4C0F-BBC8-68EAD24214CA}"/>
                  </a:ext>
                </a:extLst>
              </p:cNvPr>
              <p:cNvSpPr/>
              <p:nvPr/>
            </p:nvSpPr>
            <p:spPr>
              <a:xfrm>
                <a:off x="2885423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7" name="Oval 10">
                <a:extLst>
                  <a:ext uri="{FF2B5EF4-FFF2-40B4-BE49-F238E27FC236}">
                    <a16:creationId xmlns:a16="http://schemas.microsoft.com/office/drawing/2014/main" id="{19FCC7BB-1B2D-4F5D-9C99-15E8CBB36D7E}"/>
                  </a:ext>
                </a:extLst>
              </p:cNvPr>
              <p:cNvSpPr/>
              <p:nvPr/>
            </p:nvSpPr>
            <p:spPr>
              <a:xfrm rot="18000000" flipV="1">
                <a:off x="4459114" y="48839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  <p:sp>
            <p:nvSpPr>
              <p:cNvPr id="8" name="Oval 10">
                <a:extLst>
                  <a:ext uri="{FF2B5EF4-FFF2-40B4-BE49-F238E27FC236}">
                    <a16:creationId xmlns:a16="http://schemas.microsoft.com/office/drawing/2014/main" id="{24370388-6F31-42CD-BFD6-F07A3684D43B}"/>
                  </a:ext>
                </a:extLst>
              </p:cNvPr>
              <p:cNvSpPr/>
              <p:nvPr/>
            </p:nvSpPr>
            <p:spPr>
              <a:xfrm flipH="1">
                <a:off x="4604658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altLang="ko-KR" sz="2000" b="1" dirty="0">
                    <a:solidFill>
                      <a:schemeClr val="tx1"/>
                    </a:solidFill>
                    <a:cs typeface="Arial" pitchFamily="34" charset="0"/>
                  </a:rPr>
                  <a:t>15 %</a:t>
                </a:r>
                <a:endParaRPr lang="ko-KR" altLang="en-US" sz="2000" b="1" dirty="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Oval 10">
                <a:extLst>
                  <a:ext uri="{FF2B5EF4-FFF2-40B4-BE49-F238E27FC236}">
                    <a16:creationId xmlns:a16="http://schemas.microsoft.com/office/drawing/2014/main" id="{637990F6-910E-4A97-A375-B354DD2093A8}"/>
                  </a:ext>
                </a:extLst>
              </p:cNvPr>
              <p:cNvSpPr/>
              <p:nvPr/>
            </p:nvSpPr>
            <p:spPr>
              <a:xfrm rot="7200000">
                <a:off x="5296003" y="33789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496E8A3B-DA6E-4419-B7CC-B38429217EE3}"/>
                  </a:ext>
                </a:extLst>
              </p:cNvPr>
              <p:cNvSpPr/>
              <p:nvPr/>
            </p:nvSpPr>
            <p:spPr>
              <a:xfrm flipV="1">
                <a:off x="2885423" y="47862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30ED92-7A41-4833-8C9E-85FA3E071D39}"/>
                  </a:ext>
                </a:extLst>
              </p:cNvPr>
              <p:cNvSpPr/>
              <p:nvPr/>
            </p:nvSpPr>
            <p:spPr>
              <a:xfrm rot="18000000">
                <a:off x="2199660" y="3584104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5875D1-D571-4693-AC6F-43D8A040288B}"/>
                </a:ext>
              </a:extLst>
            </p:cNvPr>
            <p:cNvSpPr/>
            <p:nvPr/>
          </p:nvSpPr>
          <p:spPr>
            <a:xfrm>
              <a:off x="3540579" y="2698034"/>
              <a:ext cx="2039552" cy="20395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435231-E0F3-4DDD-8377-6187C2EB7C71}"/>
              </a:ext>
            </a:extLst>
          </p:cNvPr>
          <p:cNvGrpSpPr/>
          <p:nvPr/>
        </p:nvGrpSpPr>
        <p:grpSpPr>
          <a:xfrm>
            <a:off x="8703580" y="3469574"/>
            <a:ext cx="3079754" cy="923330"/>
            <a:chOff x="6760489" y="1519985"/>
            <a:chExt cx="1959772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7A09B-CA67-4DCD-BCDA-B4ACB94C5F30}"/>
                </a:ext>
              </a:extLst>
            </p:cNvPr>
            <p:cNvSpPr txBox="1"/>
            <p:nvPr/>
          </p:nvSpPr>
          <p:spPr>
            <a:xfrm>
              <a:off x="6773059" y="1519985"/>
              <a:ext cx="194720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2700" b="1" dirty="0">
                  <a:solidFill>
                    <a:schemeClr val="accent1"/>
                  </a:solidFill>
                  <a:cs typeface="Arial" pitchFamily="34" charset="0"/>
                </a:rPr>
                <a:t>Hardware &amp; Equipment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C5066E-12B9-45EF-89DC-A4D6263C36E1}"/>
                </a:ext>
              </a:extLst>
            </p:cNvPr>
            <p:cNvSpPr txBox="1"/>
            <p:nvPr/>
          </p:nvSpPr>
          <p:spPr>
            <a:xfrm>
              <a:off x="6760489" y="1928848"/>
              <a:ext cx="1947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5389B03-4FB9-47D6-BDEE-53D0189ED595}"/>
              </a:ext>
            </a:extLst>
          </p:cNvPr>
          <p:cNvSpPr txBox="1"/>
          <p:nvPr/>
        </p:nvSpPr>
        <p:spPr>
          <a:xfrm>
            <a:off x="417279" y="3735403"/>
            <a:ext cx="306000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IN" altLang="ko-KR" sz="2700" b="1" dirty="0">
                <a:solidFill>
                  <a:schemeClr val="accent1"/>
                </a:solidFill>
                <a:cs typeface="Arial" pitchFamily="34" charset="0"/>
              </a:rPr>
              <a:t>Land Acquisition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0BB1C3E6-E03C-4710-9F47-29C774C77A81}"/>
              </a:ext>
            </a:extLst>
          </p:cNvPr>
          <p:cNvSpPr/>
          <p:nvPr/>
        </p:nvSpPr>
        <p:spPr>
          <a:xfrm rot="2700000">
            <a:off x="8289403" y="378955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EDB6362D-D25B-4E6F-BF8A-1EE64FD4F70E}"/>
              </a:ext>
            </a:extLst>
          </p:cNvPr>
          <p:cNvSpPr/>
          <p:nvPr/>
        </p:nvSpPr>
        <p:spPr>
          <a:xfrm rot="13500000">
            <a:off x="3521186" y="378955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막힌 원호 2">
            <a:extLst>
              <a:ext uri="{FF2B5EF4-FFF2-40B4-BE49-F238E27FC236}">
                <a16:creationId xmlns:a16="http://schemas.microsoft.com/office/drawing/2014/main" id="{308BD17E-81F9-4313-92CC-5A23DD5BF1EC}"/>
              </a:ext>
            </a:extLst>
          </p:cNvPr>
          <p:cNvSpPr/>
          <p:nvPr/>
        </p:nvSpPr>
        <p:spPr>
          <a:xfrm rot="16200000">
            <a:off x="4011749" y="1888495"/>
            <a:ext cx="4140000" cy="4140000"/>
          </a:xfrm>
          <a:prstGeom prst="blockArc">
            <a:avLst>
              <a:gd name="adj1" fmla="val 12608075"/>
              <a:gd name="adj2" fmla="val 19985982"/>
              <a:gd name="adj3" fmla="val 4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2">
            <a:extLst>
              <a:ext uri="{FF2B5EF4-FFF2-40B4-BE49-F238E27FC236}">
                <a16:creationId xmlns:a16="http://schemas.microsoft.com/office/drawing/2014/main" id="{F83746BC-035A-4058-BB2F-8E4931EF02B3}"/>
              </a:ext>
            </a:extLst>
          </p:cNvPr>
          <p:cNvSpPr/>
          <p:nvPr/>
        </p:nvSpPr>
        <p:spPr>
          <a:xfrm rot="5400000">
            <a:off x="4011748" y="1888494"/>
            <a:ext cx="4140000" cy="4140000"/>
          </a:xfrm>
          <a:prstGeom prst="blockArc">
            <a:avLst>
              <a:gd name="adj1" fmla="val 12608075"/>
              <a:gd name="adj2" fmla="val 19985982"/>
              <a:gd name="adj3" fmla="val 4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BA6383-A51D-49F8-B7C4-347F602BBDE9}"/>
              </a:ext>
            </a:extLst>
          </p:cNvPr>
          <p:cNvSpPr txBox="1"/>
          <p:nvPr/>
        </p:nvSpPr>
        <p:spPr>
          <a:xfrm>
            <a:off x="5118674" y="4261208"/>
            <a:ext cx="19472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aphic 3">
            <a:extLst>
              <a:ext uri="{FF2B5EF4-FFF2-40B4-BE49-F238E27FC236}">
                <a16:creationId xmlns:a16="http://schemas.microsoft.com/office/drawing/2014/main" id="{1755561B-12E9-4FEC-880B-D52B85F7B5AA}"/>
              </a:ext>
            </a:extLst>
          </p:cNvPr>
          <p:cNvGrpSpPr/>
          <p:nvPr/>
        </p:nvGrpSpPr>
        <p:grpSpPr>
          <a:xfrm rot="7200000">
            <a:off x="5619368" y="3147677"/>
            <a:ext cx="772862" cy="1069395"/>
            <a:chOff x="6352372" y="2323623"/>
            <a:chExt cx="1670356" cy="2311241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98EED6-8937-4F71-BD37-B72AAE5BC0FC}"/>
                </a:ext>
              </a:extLst>
            </p:cNvPr>
            <p:cNvSpPr/>
            <p:nvPr/>
          </p:nvSpPr>
          <p:spPr>
            <a:xfrm>
              <a:off x="6352372" y="2323623"/>
              <a:ext cx="1670356" cy="409098"/>
            </a:xfrm>
            <a:custGeom>
              <a:avLst/>
              <a:gdLst>
                <a:gd name="connsiteX0" fmla="*/ 1484078 w 1670356"/>
                <a:gd name="connsiteY0" fmla="*/ 1429 h 409098"/>
                <a:gd name="connsiteX1" fmla="*/ 184868 w 1670356"/>
                <a:gd name="connsiteY1" fmla="*/ 1429 h 409098"/>
                <a:gd name="connsiteX2" fmla="*/ 4846 w 1670356"/>
                <a:gd name="connsiteY2" fmla="*/ 233839 h 409098"/>
                <a:gd name="connsiteX3" fmla="*/ 68663 w 1670356"/>
                <a:gd name="connsiteY3" fmla="*/ 403384 h 409098"/>
                <a:gd name="connsiteX4" fmla="*/ 355366 w 1670356"/>
                <a:gd name="connsiteY4" fmla="*/ 211931 h 409098"/>
                <a:gd name="connsiteX5" fmla="*/ 1350728 w 1670356"/>
                <a:gd name="connsiteY5" fmla="*/ 211931 h 409098"/>
                <a:gd name="connsiteX6" fmla="*/ 1599330 w 1670356"/>
                <a:gd name="connsiteY6" fmla="*/ 409099 h 409098"/>
                <a:gd name="connsiteX7" fmla="*/ 1653623 w 1670356"/>
                <a:gd name="connsiteY7" fmla="*/ 274796 h 409098"/>
                <a:gd name="connsiteX8" fmla="*/ 1666958 w 1670356"/>
                <a:gd name="connsiteY8" fmla="*/ 229076 h 409098"/>
                <a:gd name="connsiteX9" fmla="*/ 1484078 w 1670356"/>
                <a:gd name="connsiteY9" fmla="*/ 1429 h 40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0356" h="409098">
                  <a:moveTo>
                    <a:pt x="1484078" y="1429"/>
                  </a:moveTo>
                  <a:cubicBezTo>
                    <a:pt x="1050691" y="-476"/>
                    <a:pt x="617303" y="-476"/>
                    <a:pt x="184868" y="1429"/>
                  </a:cubicBezTo>
                  <a:cubicBezTo>
                    <a:pt x="64853" y="1429"/>
                    <a:pt x="-21825" y="115729"/>
                    <a:pt x="4846" y="233839"/>
                  </a:cubicBezTo>
                  <a:cubicBezTo>
                    <a:pt x="18181" y="291941"/>
                    <a:pt x="45803" y="345281"/>
                    <a:pt x="68663" y="403384"/>
                  </a:cubicBezTo>
                  <a:cubicBezTo>
                    <a:pt x="136291" y="230029"/>
                    <a:pt x="163913" y="211931"/>
                    <a:pt x="355366" y="211931"/>
                  </a:cubicBezTo>
                  <a:cubicBezTo>
                    <a:pt x="686835" y="211931"/>
                    <a:pt x="1018305" y="211931"/>
                    <a:pt x="1350728" y="211931"/>
                  </a:cubicBezTo>
                  <a:cubicBezTo>
                    <a:pt x="1504080" y="211931"/>
                    <a:pt x="1563135" y="257651"/>
                    <a:pt x="1599330" y="409099"/>
                  </a:cubicBezTo>
                  <a:cubicBezTo>
                    <a:pt x="1619333" y="360521"/>
                    <a:pt x="1636478" y="317659"/>
                    <a:pt x="1653623" y="274796"/>
                  </a:cubicBezTo>
                  <a:cubicBezTo>
                    <a:pt x="1659338" y="260509"/>
                    <a:pt x="1663148" y="244316"/>
                    <a:pt x="1666958" y="229076"/>
                  </a:cubicBezTo>
                  <a:cubicBezTo>
                    <a:pt x="1688866" y="113824"/>
                    <a:pt x="1602188" y="1429"/>
                    <a:pt x="1484078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897111-073E-4E35-95EA-10CE5D2D3478}"/>
                </a:ext>
              </a:extLst>
            </p:cNvPr>
            <p:cNvSpPr/>
            <p:nvPr/>
          </p:nvSpPr>
          <p:spPr>
            <a:xfrm>
              <a:off x="6486963" y="2658004"/>
              <a:ext cx="1397091" cy="1976860"/>
            </a:xfrm>
            <a:custGeom>
              <a:avLst/>
              <a:gdLst>
                <a:gd name="connsiteX0" fmla="*/ 1186610 w 1397091"/>
                <a:gd name="connsiteY0" fmla="*/ 423 h 1976860"/>
                <a:gd name="connsiteX1" fmla="*/ 819897 w 1397091"/>
                <a:gd name="connsiteY1" fmla="*/ 423 h 1976860"/>
                <a:gd name="connsiteX2" fmla="*/ 200772 w 1397091"/>
                <a:gd name="connsiteY2" fmla="*/ 1376 h 1976860"/>
                <a:gd name="connsiteX3" fmla="*/ 15987 w 1397091"/>
                <a:gd name="connsiteY3" fmla="*/ 275696 h 1976860"/>
                <a:gd name="connsiteX4" fmla="*/ 56944 w 1397091"/>
                <a:gd name="connsiteY4" fmla="*/ 376661 h 1976860"/>
                <a:gd name="connsiteX5" fmla="*/ 317930 w 1397091"/>
                <a:gd name="connsiteY5" fmla="*/ 1037696 h 1976860"/>
                <a:gd name="connsiteX6" fmla="*/ 537957 w 1397091"/>
                <a:gd name="connsiteY6" fmla="*/ 1583478 h 1976860"/>
                <a:gd name="connsiteX7" fmla="*/ 695119 w 1397091"/>
                <a:gd name="connsiteY7" fmla="*/ 1976861 h 1976860"/>
                <a:gd name="connsiteX8" fmla="*/ 702739 w 1397091"/>
                <a:gd name="connsiteY8" fmla="*/ 1974003 h 1976860"/>
                <a:gd name="connsiteX9" fmla="*/ 1039924 w 1397091"/>
                <a:gd name="connsiteY9" fmla="*/ 1131993 h 1976860"/>
                <a:gd name="connsiteX10" fmla="*/ 1025637 w 1397091"/>
                <a:gd name="connsiteY10" fmla="*/ 1091988 h 1976860"/>
                <a:gd name="connsiteX11" fmla="*/ 946580 w 1397091"/>
                <a:gd name="connsiteY11" fmla="*/ 860531 h 1976860"/>
                <a:gd name="connsiteX12" fmla="*/ 1160892 w 1397091"/>
                <a:gd name="connsiteY12" fmla="*/ 742421 h 1976860"/>
                <a:gd name="connsiteX13" fmla="*/ 1207564 w 1397091"/>
                <a:gd name="connsiteY13" fmla="*/ 712893 h 1976860"/>
                <a:gd name="connsiteX14" fmla="*/ 1298052 w 1397091"/>
                <a:gd name="connsiteY14" fmla="*/ 493818 h 1976860"/>
                <a:gd name="connsiteX15" fmla="*/ 1379014 w 1397091"/>
                <a:gd name="connsiteY15" fmla="*/ 281411 h 1976860"/>
                <a:gd name="connsiteX16" fmla="*/ 1186610 w 1397091"/>
                <a:gd name="connsiteY16" fmla="*/ 423 h 1976860"/>
                <a:gd name="connsiteX17" fmla="*/ 428419 w 1397091"/>
                <a:gd name="connsiteY17" fmla="*/ 477626 h 1976860"/>
                <a:gd name="connsiteX18" fmla="*/ 236014 w 1397091"/>
                <a:gd name="connsiteY18" fmla="*/ 284268 h 1976860"/>
                <a:gd name="connsiteX19" fmla="*/ 428419 w 1397091"/>
                <a:gd name="connsiteY19" fmla="*/ 94721 h 1976860"/>
                <a:gd name="connsiteX20" fmla="*/ 620824 w 1397091"/>
                <a:gd name="connsiteY20" fmla="*/ 289031 h 1976860"/>
                <a:gd name="connsiteX21" fmla="*/ 428419 w 1397091"/>
                <a:gd name="connsiteY21" fmla="*/ 477626 h 1976860"/>
                <a:gd name="connsiteX22" fmla="*/ 628444 w 1397091"/>
                <a:gd name="connsiteY22" fmla="*/ 953876 h 1976860"/>
                <a:gd name="connsiteX23" fmla="*/ 557960 w 1397091"/>
                <a:gd name="connsiteY23" fmla="*/ 887201 h 1976860"/>
                <a:gd name="connsiteX24" fmla="*/ 626539 w 1397091"/>
                <a:gd name="connsiteY24" fmla="*/ 817668 h 1976860"/>
                <a:gd name="connsiteX25" fmla="*/ 697977 w 1397091"/>
                <a:gd name="connsiteY25" fmla="*/ 884343 h 1976860"/>
                <a:gd name="connsiteX26" fmla="*/ 628444 w 1397091"/>
                <a:gd name="connsiteY26" fmla="*/ 953876 h 1976860"/>
                <a:gd name="connsiteX27" fmla="*/ 784655 w 1397091"/>
                <a:gd name="connsiteY27" fmla="*/ 1270106 h 1976860"/>
                <a:gd name="connsiteX28" fmla="*/ 737030 w 1397091"/>
                <a:gd name="connsiteY28" fmla="*/ 1224386 h 1976860"/>
                <a:gd name="connsiteX29" fmla="*/ 784655 w 1397091"/>
                <a:gd name="connsiteY29" fmla="*/ 1177713 h 1976860"/>
                <a:gd name="connsiteX30" fmla="*/ 830374 w 1397091"/>
                <a:gd name="connsiteY30" fmla="*/ 1226291 h 1976860"/>
                <a:gd name="connsiteX31" fmla="*/ 784655 w 1397091"/>
                <a:gd name="connsiteY31" fmla="*/ 1270106 h 1976860"/>
                <a:gd name="connsiteX32" fmla="*/ 915147 w 1397091"/>
                <a:gd name="connsiteY32" fmla="*/ 565256 h 1976860"/>
                <a:gd name="connsiteX33" fmla="*/ 806562 w 1397091"/>
                <a:gd name="connsiteY33" fmla="*/ 457623 h 1976860"/>
                <a:gd name="connsiteX34" fmla="*/ 914194 w 1397091"/>
                <a:gd name="connsiteY34" fmla="*/ 351896 h 1976860"/>
                <a:gd name="connsiteX35" fmla="*/ 1022780 w 1397091"/>
                <a:gd name="connsiteY35" fmla="*/ 460481 h 1976860"/>
                <a:gd name="connsiteX36" fmla="*/ 915147 w 1397091"/>
                <a:gd name="connsiteY36" fmla="*/ 565256 h 19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97091" h="1976860">
                  <a:moveTo>
                    <a:pt x="1186610" y="423"/>
                  </a:moveTo>
                  <a:cubicBezTo>
                    <a:pt x="1064689" y="-529"/>
                    <a:pt x="941817" y="423"/>
                    <a:pt x="819897" y="423"/>
                  </a:cubicBezTo>
                  <a:cubicBezTo>
                    <a:pt x="613205" y="423"/>
                    <a:pt x="407464" y="-529"/>
                    <a:pt x="200772" y="1376"/>
                  </a:cubicBezTo>
                  <a:cubicBezTo>
                    <a:pt x="51229" y="2328"/>
                    <a:pt x="-38306" y="136631"/>
                    <a:pt x="15987" y="275696"/>
                  </a:cubicBezTo>
                  <a:cubicBezTo>
                    <a:pt x="29322" y="309986"/>
                    <a:pt x="43609" y="343323"/>
                    <a:pt x="56944" y="376661"/>
                  </a:cubicBezTo>
                  <a:cubicBezTo>
                    <a:pt x="143622" y="596688"/>
                    <a:pt x="231252" y="817668"/>
                    <a:pt x="317930" y="1037696"/>
                  </a:cubicBezTo>
                  <a:cubicBezTo>
                    <a:pt x="391272" y="1219623"/>
                    <a:pt x="464614" y="1401551"/>
                    <a:pt x="537957" y="1583478"/>
                  </a:cubicBezTo>
                  <a:cubicBezTo>
                    <a:pt x="590344" y="1714923"/>
                    <a:pt x="642732" y="1846368"/>
                    <a:pt x="695119" y="1976861"/>
                  </a:cubicBezTo>
                  <a:cubicBezTo>
                    <a:pt x="700835" y="1974956"/>
                    <a:pt x="702739" y="1974956"/>
                    <a:pt x="702739" y="1974003"/>
                  </a:cubicBezTo>
                  <a:cubicBezTo>
                    <a:pt x="815135" y="1693016"/>
                    <a:pt x="926577" y="1412981"/>
                    <a:pt x="1039924" y="1131993"/>
                  </a:cubicBezTo>
                  <a:cubicBezTo>
                    <a:pt x="1048497" y="1111038"/>
                    <a:pt x="1042782" y="1103418"/>
                    <a:pt x="1025637" y="1091988"/>
                  </a:cubicBezTo>
                  <a:cubicBezTo>
                    <a:pt x="942769" y="1035791"/>
                    <a:pt x="913242" y="946256"/>
                    <a:pt x="946580" y="860531"/>
                  </a:cubicBezTo>
                  <a:cubicBezTo>
                    <a:pt x="979917" y="773853"/>
                    <a:pt x="1060880" y="727181"/>
                    <a:pt x="1160892" y="742421"/>
                  </a:cubicBezTo>
                  <a:cubicBezTo>
                    <a:pt x="1190419" y="747183"/>
                    <a:pt x="1198039" y="736706"/>
                    <a:pt x="1207564" y="712893"/>
                  </a:cubicBezTo>
                  <a:cubicBezTo>
                    <a:pt x="1236139" y="639551"/>
                    <a:pt x="1267572" y="567161"/>
                    <a:pt x="1298052" y="493818"/>
                  </a:cubicBezTo>
                  <a:cubicBezTo>
                    <a:pt x="1324722" y="423333"/>
                    <a:pt x="1351392" y="351896"/>
                    <a:pt x="1379014" y="281411"/>
                  </a:cubicBezTo>
                  <a:cubicBezTo>
                    <a:pt x="1437117" y="129963"/>
                    <a:pt x="1350439" y="1376"/>
                    <a:pt x="1186610" y="423"/>
                  </a:cubicBezTo>
                  <a:close/>
                  <a:moveTo>
                    <a:pt x="428419" y="477626"/>
                  </a:moveTo>
                  <a:cubicBezTo>
                    <a:pt x="320787" y="477626"/>
                    <a:pt x="234110" y="390948"/>
                    <a:pt x="236014" y="284268"/>
                  </a:cubicBezTo>
                  <a:cubicBezTo>
                    <a:pt x="237919" y="180446"/>
                    <a:pt x="324597" y="94721"/>
                    <a:pt x="428419" y="94721"/>
                  </a:cubicBezTo>
                  <a:cubicBezTo>
                    <a:pt x="534147" y="94721"/>
                    <a:pt x="622730" y="184256"/>
                    <a:pt x="620824" y="289031"/>
                  </a:cubicBezTo>
                  <a:cubicBezTo>
                    <a:pt x="618919" y="394758"/>
                    <a:pt x="534147" y="477626"/>
                    <a:pt x="428419" y="477626"/>
                  </a:cubicBezTo>
                  <a:close/>
                  <a:moveTo>
                    <a:pt x="628444" y="953876"/>
                  </a:moveTo>
                  <a:cubicBezTo>
                    <a:pt x="590344" y="954828"/>
                    <a:pt x="557960" y="924348"/>
                    <a:pt x="557960" y="887201"/>
                  </a:cubicBezTo>
                  <a:cubicBezTo>
                    <a:pt x="557007" y="849101"/>
                    <a:pt x="587487" y="818621"/>
                    <a:pt x="626539" y="817668"/>
                  </a:cubicBezTo>
                  <a:cubicBezTo>
                    <a:pt x="665592" y="816716"/>
                    <a:pt x="697024" y="847196"/>
                    <a:pt x="697977" y="884343"/>
                  </a:cubicBezTo>
                  <a:cubicBezTo>
                    <a:pt x="697977" y="922443"/>
                    <a:pt x="666544" y="953876"/>
                    <a:pt x="628444" y="953876"/>
                  </a:cubicBezTo>
                  <a:close/>
                  <a:moveTo>
                    <a:pt x="784655" y="1270106"/>
                  </a:moveTo>
                  <a:cubicBezTo>
                    <a:pt x="755127" y="1270106"/>
                    <a:pt x="737030" y="1254866"/>
                    <a:pt x="737030" y="1224386"/>
                  </a:cubicBezTo>
                  <a:cubicBezTo>
                    <a:pt x="737030" y="1193906"/>
                    <a:pt x="756080" y="1180571"/>
                    <a:pt x="784655" y="1177713"/>
                  </a:cubicBezTo>
                  <a:cubicBezTo>
                    <a:pt x="814182" y="1180571"/>
                    <a:pt x="832280" y="1197716"/>
                    <a:pt x="830374" y="1226291"/>
                  </a:cubicBezTo>
                  <a:cubicBezTo>
                    <a:pt x="829422" y="1252008"/>
                    <a:pt x="813230" y="1270106"/>
                    <a:pt x="784655" y="1270106"/>
                  </a:cubicBezTo>
                  <a:close/>
                  <a:moveTo>
                    <a:pt x="915147" y="565256"/>
                  </a:moveTo>
                  <a:cubicBezTo>
                    <a:pt x="855139" y="565256"/>
                    <a:pt x="804657" y="516678"/>
                    <a:pt x="806562" y="457623"/>
                  </a:cubicBezTo>
                  <a:cubicBezTo>
                    <a:pt x="807514" y="401426"/>
                    <a:pt x="857044" y="352848"/>
                    <a:pt x="914194" y="351896"/>
                  </a:cubicBezTo>
                  <a:cubicBezTo>
                    <a:pt x="973249" y="351896"/>
                    <a:pt x="1023732" y="401426"/>
                    <a:pt x="1022780" y="460481"/>
                  </a:cubicBezTo>
                  <a:cubicBezTo>
                    <a:pt x="1021827" y="518583"/>
                    <a:pt x="973249" y="565256"/>
                    <a:pt x="915147" y="565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5D51EAC-DBA3-4A96-B7B1-948FB236A92E}"/>
              </a:ext>
            </a:extLst>
          </p:cNvPr>
          <p:cNvSpPr txBox="1"/>
          <p:nvPr/>
        </p:nvSpPr>
        <p:spPr>
          <a:xfrm>
            <a:off x="8343318" y="1901422"/>
            <a:ext cx="183306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Maintenance &amp; Support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38342F-7D69-4C58-86BF-587061E9685B}"/>
              </a:ext>
            </a:extLst>
          </p:cNvPr>
          <p:cNvSpPr txBox="1"/>
          <p:nvPr/>
        </p:nvSpPr>
        <p:spPr>
          <a:xfrm>
            <a:off x="2207568" y="1901422"/>
            <a:ext cx="18441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Technology Deployments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DE8C8-B5EE-47F6-9AA3-B6D20A1255E6}"/>
              </a:ext>
            </a:extLst>
          </p:cNvPr>
          <p:cNvSpPr txBox="1"/>
          <p:nvPr/>
        </p:nvSpPr>
        <p:spPr>
          <a:xfrm>
            <a:off x="2207568" y="5479604"/>
            <a:ext cx="17510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Distribution Channels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540E5D-938E-4DF4-9658-A94E58E30F84}"/>
              </a:ext>
            </a:extLst>
          </p:cNvPr>
          <p:cNvSpPr txBox="1"/>
          <p:nvPr/>
        </p:nvSpPr>
        <p:spPr>
          <a:xfrm>
            <a:off x="7996448" y="5449662"/>
            <a:ext cx="170799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Marketing &amp; Promotion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417178-4CE7-ACD4-1746-A25FF73B7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617" y="2866445"/>
            <a:ext cx="2143125" cy="21431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44A4C1-9972-2BC9-198D-689F20EB0A38}"/>
              </a:ext>
            </a:extLst>
          </p:cNvPr>
          <p:cNvSpPr txBox="1"/>
          <p:nvPr/>
        </p:nvSpPr>
        <p:spPr>
          <a:xfrm>
            <a:off x="7267452" y="3586720"/>
            <a:ext cx="125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 20 %</a:t>
            </a:r>
            <a:r>
              <a:rPr lang="en-IN" sz="2800" b="1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ABE95E-FF65-5246-1827-6ECBA6326C26}"/>
              </a:ext>
            </a:extLst>
          </p:cNvPr>
          <p:cNvSpPr txBox="1"/>
          <p:nvPr/>
        </p:nvSpPr>
        <p:spPr>
          <a:xfrm>
            <a:off x="6398148" y="5170896"/>
            <a:ext cx="82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10 %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9F8351-9163-4BEF-6C69-D1560C527665}"/>
              </a:ext>
            </a:extLst>
          </p:cNvPr>
          <p:cNvSpPr txBox="1"/>
          <p:nvPr/>
        </p:nvSpPr>
        <p:spPr>
          <a:xfrm>
            <a:off x="4149549" y="3773972"/>
            <a:ext cx="83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30 %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1C67E2-C235-8106-12D4-9192B6BC39CC}"/>
              </a:ext>
            </a:extLst>
          </p:cNvPr>
          <p:cNvSpPr txBox="1"/>
          <p:nvPr/>
        </p:nvSpPr>
        <p:spPr>
          <a:xfrm>
            <a:off x="5044208" y="2389650"/>
            <a:ext cx="769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10 %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D0168F-31AA-F74B-C0C7-85EFCCFC06B5}"/>
              </a:ext>
            </a:extLst>
          </p:cNvPr>
          <p:cNvSpPr txBox="1"/>
          <p:nvPr/>
        </p:nvSpPr>
        <p:spPr>
          <a:xfrm>
            <a:off x="4906297" y="5170896"/>
            <a:ext cx="84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15 %</a:t>
            </a: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885471" y="3849393"/>
            <a:ext cx="430652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ABOUT US</a:t>
            </a:r>
            <a:endParaRPr lang="ko-KR" altLang="en-US" sz="8000" b="1" dirty="0">
              <a:solidFill>
                <a:schemeClr val="bg1"/>
              </a:solidFill>
              <a:latin typeface="Bahnschrift SemiBold SemiConden" panose="020B0502040204020203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FEBAE-69E5-8107-6B94-71DF3B36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664" y="1815926"/>
            <a:ext cx="1981247" cy="202606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596913"/>
            <a:ext cx="121920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Bold SemiConden" panose="020B0502040204020203" pitchFamily="34" charset="0"/>
                <a:cs typeface="Arial" pitchFamily="34" charset="0"/>
              </a:rPr>
              <a:t>THANK YOU</a:t>
            </a:r>
            <a:endParaRPr lang="ko-KR" altLang="en-US" sz="8800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ahnschrift SemiBold SemiConden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096A45-149C-434A-9384-514229A5CDDC}"/>
              </a:ext>
            </a:extLst>
          </p:cNvPr>
          <p:cNvGrpSpPr/>
          <p:nvPr/>
        </p:nvGrpSpPr>
        <p:grpSpPr>
          <a:xfrm>
            <a:off x="6427787" y="909817"/>
            <a:ext cx="5557736" cy="923330"/>
            <a:chOff x="6509852" y="834992"/>
            <a:chExt cx="5557736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C0E450-4D6D-4892-9709-938BFD2A459A}"/>
                </a:ext>
              </a:extLst>
            </p:cNvPr>
            <p:cNvSpPr txBox="1"/>
            <p:nvPr/>
          </p:nvSpPr>
          <p:spPr>
            <a:xfrm>
              <a:off x="6509852" y="1222383"/>
              <a:ext cx="4946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3A851A-671D-4B2A-A69B-275E5611DC4E}"/>
                </a:ext>
              </a:extLst>
            </p:cNvPr>
            <p:cNvSpPr txBox="1"/>
            <p:nvPr/>
          </p:nvSpPr>
          <p:spPr>
            <a:xfrm>
              <a:off x="6509852" y="834992"/>
              <a:ext cx="555773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Subsidiary Brand </a:t>
              </a:r>
            </a:p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Parent company: Yum Brands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4934570" y="677436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ABD226-16BE-4A74-89E6-457EDF1A4BD8}"/>
              </a:ext>
            </a:extLst>
          </p:cNvPr>
          <p:cNvGrpSpPr/>
          <p:nvPr/>
        </p:nvGrpSpPr>
        <p:grpSpPr>
          <a:xfrm>
            <a:off x="6427787" y="2482819"/>
            <a:ext cx="4984858" cy="588319"/>
            <a:chOff x="6509852" y="2401458"/>
            <a:chExt cx="4984858" cy="5883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0FB77E-6818-43DE-B45F-1A40058FBE51}"/>
                </a:ext>
              </a:extLst>
            </p:cNvPr>
            <p:cNvSpPr txBox="1"/>
            <p:nvPr/>
          </p:nvSpPr>
          <p:spPr>
            <a:xfrm>
              <a:off x="6509852" y="2712778"/>
              <a:ext cx="4946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48C6A-1540-488E-86D2-232C74A3983D}"/>
                </a:ext>
              </a:extLst>
            </p:cNvPr>
            <p:cNvSpPr txBox="1"/>
            <p:nvPr/>
          </p:nvSpPr>
          <p:spPr>
            <a:xfrm>
              <a:off x="6548184" y="2401458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IN" altLang="ko-KR" sz="2700" b="1" dirty="0">
                  <a:solidFill>
                    <a:schemeClr val="bg1"/>
                  </a:solidFill>
                  <a:cs typeface="Arial" pitchFamily="34" charset="0"/>
                </a:rPr>
                <a:t>Industry : Restaurants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70" y="2174367"/>
            <a:ext cx="153154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2"/>
                </a:solidFill>
              </a:rPr>
              <a:t>02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D8298-9B10-4B77-BBEA-696545034BB3}"/>
              </a:ext>
            </a:extLst>
          </p:cNvPr>
          <p:cNvGrpSpPr/>
          <p:nvPr/>
        </p:nvGrpSpPr>
        <p:grpSpPr>
          <a:xfrm>
            <a:off x="6427787" y="3849157"/>
            <a:ext cx="4946526" cy="712376"/>
            <a:chOff x="6509852" y="3767796"/>
            <a:chExt cx="4946526" cy="7123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36D163-C874-42CE-9464-70E1F1302C06}"/>
                </a:ext>
              </a:extLst>
            </p:cNvPr>
            <p:cNvSpPr txBox="1"/>
            <p:nvPr/>
          </p:nvSpPr>
          <p:spPr>
            <a:xfrm>
              <a:off x="6509852" y="4203173"/>
              <a:ext cx="4946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F60876-1FE8-4D5B-AF7B-87F1E096DB51}"/>
                </a:ext>
              </a:extLst>
            </p:cNvPr>
            <p:cNvSpPr txBox="1"/>
            <p:nvPr/>
          </p:nvSpPr>
          <p:spPr>
            <a:xfrm>
              <a:off x="6509852" y="3767796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IN" altLang="ko-KR" sz="2700" b="1" dirty="0">
                  <a:solidFill>
                    <a:schemeClr val="bg1"/>
                  </a:solidFill>
                  <a:cs typeface="Arial" pitchFamily="34" charset="0"/>
                </a:rPr>
                <a:t>Headquarters : Plano, Texas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F50C38-478F-44C1-9193-AF1A56FF84C6}"/>
              </a:ext>
            </a:extLst>
          </p:cNvPr>
          <p:cNvSpPr txBox="1"/>
          <p:nvPr/>
        </p:nvSpPr>
        <p:spPr>
          <a:xfrm>
            <a:off x="4934570" y="367129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3"/>
                </a:solidFill>
                <a:effectLst/>
              </a:rPr>
              <a:t>03</a:t>
            </a:r>
            <a:endParaRPr lang="ko-KR" altLang="en-US" b="1" dirty="0">
              <a:solidFill>
                <a:schemeClr val="accent3"/>
              </a:solidFill>
              <a:effectLst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77D290-5A3E-4381-8812-75CE49D8553A}"/>
              </a:ext>
            </a:extLst>
          </p:cNvPr>
          <p:cNvGrpSpPr/>
          <p:nvPr/>
        </p:nvGrpSpPr>
        <p:grpSpPr>
          <a:xfrm>
            <a:off x="6427787" y="5346088"/>
            <a:ext cx="4946526" cy="923330"/>
            <a:chOff x="6509852" y="5271263"/>
            <a:chExt cx="4946526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8233FD-0FA0-4589-B9E7-671E87C263B4}"/>
                </a:ext>
              </a:extLst>
            </p:cNvPr>
            <p:cNvSpPr txBox="1"/>
            <p:nvPr/>
          </p:nvSpPr>
          <p:spPr>
            <a:xfrm>
              <a:off x="6509852" y="5693568"/>
              <a:ext cx="4946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754515-2AD2-4047-B91D-458303D1E93F}"/>
                </a:ext>
              </a:extLst>
            </p:cNvPr>
            <p:cNvSpPr txBox="1"/>
            <p:nvPr/>
          </p:nvSpPr>
          <p:spPr>
            <a:xfrm>
              <a:off x="6509852" y="5271263"/>
              <a:ext cx="494652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IN" altLang="ko-KR" sz="2700" b="1" dirty="0">
                  <a:solidFill>
                    <a:schemeClr val="bg1"/>
                  </a:solidFill>
                  <a:cs typeface="Arial" pitchFamily="34" charset="0"/>
                </a:rPr>
                <a:t>Founders : Dan Carney</a:t>
              </a:r>
            </a:p>
            <a:p>
              <a:r>
                <a:rPr lang="en-IN" altLang="ko-KR" sz="2700" b="1" dirty="0">
                  <a:solidFill>
                    <a:schemeClr val="bg1"/>
                  </a:solidFill>
                  <a:cs typeface="Arial" pitchFamily="34" charset="0"/>
                </a:rPr>
                <a:t>                    Frank Carney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E4EB2D4-1ECC-4F9E-A994-7F026E29B0F3}"/>
              </a:ext>
            </a:extLst>
          </p:cNvPr>
          <p:cNvSpPr txBox="1"/>
          <p:nvPr/>
        </p:nvSpPr>
        <p:spPr>
          <a:xfrm>
            <a:off x="4934570" y="516822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  <a:effectLst/>
              </a:rPr>
              <a:t>04</a:t>
            </a:r>
            <a:endParaRPr lang="ko-KR" altLang="en-US" b="1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C80620-85F1-E0EE-985B-CE9603F6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94" y="2599735"/>
            <a:ext cx="2143125" cy="21431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  <a:softEdge rad="12700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59EC876-354B-49C3-AC78-69064245FC1B}"/>
              </a:ext>
            </a:extLst>
          </p:cNvPr>
          <p:cNvCxnSpPr>
            <a:cxnSpLocks/>
          </p:cNvCxnSpPr>
          <p:nvPr/>
        </p:nvCxnSpPr>
        <p:spPr>
          <a:xfrm flipV="1">
            <a:off x="870438" y="2160767"/>
            <a:ext cx="10221968" cy="2444134"/>
          </a:xfrm>
          <a:prstGeom prst="line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970" y="36019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Timeline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A8A8E4-FA5B-445B-88A9-D3109CC99696}"/>
              </a:ext>
            </a:extLst>
          </p:cNvPr>
          <p:cNvSpPr txBox="1"/>
          <p:nvPr/>
        </p:nvSpPr>
        <p:spPr>
          <a:xfrm>
            <a:off x="1176042" y="3558460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1958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27E2C5-E89E-4948-AF49-122215C2BAD4}"/>
              </a:ext>
            </a:extLst>
          </p:cNvPr>
          <p:cNvSpPr txBox="1"/>
          <p:nvPr/>
        </p:nvSpPr>
        <p:spPr>
          <a:xfrm>
            <a:off x="7265858" y="3188255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2023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CEA02B-C05F-4AA5-A942-29DEADBD0B3A}"/>
              </a:ext>
            </a:extLst>
          </p:cNvPr>
          <p:cNvSpPr/>
          <p:nvPr/>
        </p:nvSpPr>
        <p:spPr>
          <a:xfrm>
            <a:off x="1592408" y="4220804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0D272B5-6A86-4750-B4FD-C9237CC27753}"/>
              </a:ext>
            </a:extLst>
          </p:cNvPr>
          <p:cNvSpPr/>
          <p:nvPr/>
        </p:nvSpPr>
        <p:spPr>
          <a:xfrm>
            <a:off x="3616830" y="3739902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954BEFF-A65B-4D97-BA1E-FD4A808126BF}"/>
              </a:ext>
            </a:extLst>
          </p:cNvPr>
          <p:cNvSpPr/>
          <p:nvPr/>
        </p:nvSpPr>
        <p:spPr>
          <a:xfrm>
            <a:off x="5641252" y="3259002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137ACB1-1308-4D86-8E42-273491F090F4}"/>
              </a:ext>
            </a:extLst>
          </p:cNvPr>
          <p:cNvSpPr/>
          <p:nvPr/>
        </p:nvSpPr>
        <p:spPr>
          <a:xfrm>
            <a:off x="7665674" y="2778102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39FB1BA-0103-43C6-959C-D85EE3213AF9}"/>
              </a:ext>
            </a:extLst>
          </p:cNvPr>
          <p:cNvSpPr/>
          <p:nvPr/>
        </p:nvSpPr>
        <p:spPr>
          <a:xfrm>
            <a:off x="9690095" y="2297202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14B7A0-8A5C-4FC0-907E-443AE868BC69}"/>
              </a:ext>
            </a:extLst>
          </p:cNvPr>
          <p:cNvSpPr txBox="1"/>
          <p:nvPr/>
        </p:nvSpPr>
        <p:spPr>
          <a:xfrm>
            <a:off x="5233807" y="3627426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E3C21B-FE22-4173-B35F-3B5B9A292512}"/>
              </a:ext>
            </a:extLst>
          </p:cNvPr>
          <p:cNvSpPr txBox="1"/>
          <p:nvPr/>
        </p:nvSpPr>
        <p:spPr>
          <a:xfrm>
            <a:off x="9273729" y="2742469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2028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3295006-5723-4643-B730-1A1193082CF0}"/>
              </a:ext>
            </a:extLst>
          </p:cNvPr>
          <p:cNvSpPr txBox="1"/>
          <p:nvPr/>
        </p:nvSpPr>
        <p:spPr>
          <a:xfrm>
            <a:off x="3200464" y="3035240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1977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70" name="Graphic 3">
            <a:extLst>
              <a:ext uri="{FF2B5EF4-FFF2-40B4-BE49-F238E27FC236}">
                <a16:creationId xmlns:a16="http://schemas.microsoft.com/office/drawing/2014/main" id="{31118DA8-709B-4C90-ABC9-2A70E2190A4B}"/>
              </a:ext>
            </a:extLst>
          </p:cNvPr>
          <p:cNvGrpSpPr/>
          <p:nvPr/>
        </p:nvGrpSpPr>
        <p:grpSpPr>
          <a:xfrm flipH="1">
            <a:off x="6180362" y="1439279"/>
            <a:ext cx="1388744" cy="1602569"/>
            <a:chOff x="5653615" y="-84"/>
            <a:chExt cx="2013942" cy="2324030"/>
          </a:xfrm>
          <a:solidFill>
            <a:schemeClr val="bg1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0C7A574-7EA0-41CC-8CA2-1851526CC4B6}"/>
                </a:ext>
              </a:extLst>
            </p:cNvPr>
            <p:cNvSpPr/>
            <p:nvPr/>
          </p:nvSpPr>
          <p:spPr>
            <a:xfrm>
              <a:off x="6199103" y="-84"/>
              <a:ext cx="1468455" cy="1524084"/>
            </a:xfrm>
            <a:custGeom>
              <a:avLst/>
              <a:gdLst>
                <a:gd name="connsiteX0" fmla="*/ 1443037 w 1468455"/>
                <a:gd name="connsiteY0" fmla="*/ 158200 h 1524084"/>
                <a:gd name="connsiteX1" fmla="*/ 1276350 w 1468455"/>
                <a:gd name="connsiteY1" fmla="*/ 17230 h 1524084"/>
                <a:gd name="connsiteX2" fmla="*/ 1166812 w 1468455"/>
                <a:gd name="connsiteY2" fmla="*/ 51520 h 1524084"/>
                <a:gd name="connsiteX3" fmla="*/ 633412 w 1468455"/>
                <a:gd name="connsiteY3" fmla="*/ 810662 h 1524084"/>
                <a:gd name="connsiteX4" fmla="*/ 564833 w 1468455"/>
                <a:gd name="connsiteY4" fmla="*/ 821140 h 1524084"/>
                <a:gd name="connsiteX5" fmla="*/ 0 w 1468455"/>
                <a:gd name="connsiteY5" fmla="*/ 842095 h 1524084"/>
                <a:gd name="connsiteX6" fmla="*/ 680085 w 1468455"/>
                <a:gd name="connsiteY6" fmla="*/ 1034500 h 1524084"/>
                <a:gd name="connsiteX7" fmla="*/ 921067 w 1468455"/>
                <a:gd name="connsiteY7" fmla="*/ 1524085 h 1524084"/>
                <a:gd name="connsiteX8" fmla="*/ 935355 w 1468455"/>
                <a:gd name="connsiteY8" fmla="*/ 1473602 h 1524084"/>
                <a:gd name="connsiteX9" fmla="*/ 782955 w 1468455"/>
                <a:gd name="connsiteY9" fmla="*/ 979255 h 1524084"/>
                <a:gd name="connsiteX10" fmla="*/ 774383 w 1468455"/>
                <a:gd name="connsiteY10" fmla="*/ 919247 h 1524084"/>
                <a:gd name="connsiteX11" fmla="*/ 1426845 w 1468455"/>
                <a:gd name="connsiteY11" fmla="*/ 270595 h 1524084"/>
                <a:gd name="connsiteX12" fmla="*/ 1443037 w 1468455"/>
                <a:gd name="connsiteY12" fmla="*/ 158200 h 15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8455" h="1524084">
                  <a:moveTo>
                    <a:pt x="1443037" y="158200"/>
                  </a:moveTo>
                  <a:cubicBezTo>
                    <a:pt x="1392555" y="105812"/>
                    <a:pt x="1336358" y="58187"/>
                    <a:pt x="1276350" y="17230"/>
                  </a:cubicBezTo>
                  <a:cubicBezTo>
                    <a:pt x="1227773" y="-15155"/>
                    <a:pt x="1187767" y="-868"/>
                    <a:pt x="1166812" y="51520"/>
                  </a:cubicBezTo>
                  <a:cubicBezTo>
                    <a:pt x="1049655" y="346795"/>
                    <a:pt x="865822" y="596350"/>
                    <a:pt x="633412" y="810662"/>
                  </a:cubicBezTo>
                  <a:cubicBezTo>
                    <a:pt x="609600" y="832570"/>
                    <a:pt x="594360" y="834475"/>
                    <a:pt x="564833" y="821140"/>
                  </a:cubicBezTo>
                  <a:cubicBezTo>
                    <a:pt x="373380" y="736367"/>
                    <a:pt x="184785" y="744940"/>
                    <a:pt x="0" y="842095"/>
                  </a:cubicBezTo>
                  <a:cubicBezTo>
                    <a:pt x="257175" y="800185"/>
                    <a:pt x="485775" y="855430"/>
                    <a:pt x="680085" y="1034500"/>
                  </a:cubicBezTo>
                  <a:cubicBezTo>
                    <a:pt x="824865" y="1164992"/>
                    <a:pt x="899160" y="1330727"/>
                    <a:pt x="921067" y="1524085"/>
                  </a:cubicBezTo>
                  <a:cubicBezTo>
                    <a:pt x="936308" y="1508845"/>
                    <a:pt x="933450" y="1489795"/>
                    <a:pt x="935355" y="1473602"/>
                  </a:cubicBezTo>
                  <a:cubicBezTo>
                    <a:pt x="953453" y="1287865"/>
                    <a:pt x="901065" y="1123082"/>
                    <a:pt x="782955" y="979255"/>
                  </a:cubicBezTo>
                  <a:cubicBezTo>
                    <a:pt x="752475" y="963062"/>
                    <a:pt x="758190" y="944012"/>
                    <a:pt x="774383" y="919247"/>
                  </a:cubicBezTo>
                  <a:cubicBezTo>
                    <a:pt x="945833" y="656357"/>
                    <a:pt x="1161098" y="438235"/>
                    <a:pt x="1426845" y="270595"/>
                  </a:cubicBezTo>
                  <a:cubicBezTo>
                    <a:pt x="1474470" y="240115"/>
                    <a:pt x="1483042" y="199157"/>
                    <a:pt x="1443037" y="158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4B22AD8-5C98-4F5E-9384-46D4A83B6642}"/>
                </a:ext>
              </a:extLst>
            </p:cNvPr>
            <p:cNvSpPr/>
            <p:nvPr/>
          </p:nvSpPr>
          <p:spPr>
            <a:xfrm>
              <a:off x="5653615" y="928303"/>
              <a:ext cx="1396834" cy="1395642"/>
            </a:xfrm>
            <a:custGeom>
              <a:avLst/>
              <a:gdLst>
                <a:gd name="connsiteX0" fmla="*/ 1136990 w 1396834"/>
                <a:gd name="connsiteY0" fmla="*/ 153737 h 1395642"/>
                <a:gd name="connsiteX1" fmla="*/ 1086508 w 1396834"/>
                <a:gd name="connsiteY1" fmla="*/ 118494 h 1395642"/>
                <a:gd name="connsiteX2" fmla="*/ 131150 w 1396834"/>
                <a:gd name="connsiteY2" fmla="*/ 289944 h 1395642"/>
                <a:gd name="connsiteX3" fmla="*/ 2563 w 1396834"/>
                <a:gd name="connsiteY3" fmla="*/ 775719 h 1395642"/>
                <a:gd name="connsiteX4" fmla="*/ 818855 w 1396834"/>
                <a:gd name="connsiteY4" fmla="*/ 1386272 h 1395642"/>
                <a:gd name="connsiteX5" fmla="*/ 1389403 w 1396834"/>
                <a:gd name="connsiteY5" fmla="*/ 603317 h 1395642"/>
                <a:gd name="connsiteX6" fmla="*/ 1136990 w 1396834"/>
                <a:gd name="connsiteY6" fmla="*/ 153737 h 1395642"/>
                <a:gd name="connsiteX7" fmla="*/ 194015 w 1396834"/>
                <a:gd name="connsiteY7" fmla="*/ 643322 h 1395642"/>
                <a:gd name="connsiteX8" fmla="*/ 184490 w 1396834"/>
                <a:gd name="connsiteY8" fmla="*/ 669992 h 1395642"/>
                <a:gd name="connsiteX9" fmla="*/ 188300 w 1396834"/>
                <a:gd name="connsiteY9" fmla="*/ 943359 h 1395642"/>
                <a:gd name="connsiteX10" fmla="*/ 115910 w 1396834"/>
                <a:gd name="connsiteY10" fmla="*/ 756669 h 1395642"/>
                <a:gd name="connsiteX11" fmla="*/ 247355 w 1396834"/>
                <a:gd name="connsiteY11" fmla="*/ 298517 h 1395642"/>
                <a:gd name="connsiteX12" fmla="*/ 775992 w 1396834"/>
                <a:gd name="connsiteY12" fmla="*/ 118494 h 1395642"/>
                <a:gd name="connsiteX13" fmla="*/ 796948 w 1396834"/>
                <a:gd name="connsiteY13" fmla="*/ 132782 h 1395642"/>
                <a:gd name="connsiteX14" fmla="*/ 435950 w 1396834"/>
                <a:gd name="connsiteY14" fmla="*/ 270894 h 1395642"/>
                <a:gd name="connsiteX15" fmla="*/ 194015 w 1396834"/>
                <a:gd name="connsiteY15" fmla="*/ 643322 h 1395642"/>
                <a:gd name="connsiteX16" fmla="*/ 695030 w 1396834"/>
                <a:gd name="connsiteY16" fmla="*/ 908117 h 1395642"/>
                <a:gd name="connsiteX17" fmla="*/ 487385 w 1396834"/>
                <a:gd name="connsiteY17" fmla="*/ 694757 h 1395642"/>
                <a:gd name="connsiteX18" fmla="*/ 699792 w 1396834"/>
                <a:gd name="connsiteY18" fmla="*/ 487112 h 1395642"/>
                <a:gd name="connsiteX19" fmla="*/ 908390 w 1396834"/>
                <a:gd name="connsiteY19" fmla="*/ 699519 h 1395642"/>
                <a:gd name="connsiteX20" fmla="*/ 695030 w 1396834"/>
                <a:gd name="connsiteY20" fmla="*/ 908117 h 13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96834" h="1395642">
                  <a:moveTo>
                    <a:pt x="1136990" y="153737"/>
                  </a:moveTo>
                  <a:cubicBezTo>
                    <a:pt x="1119845" y="142307"/>
                    <a:pt x="1103653" y="129924"/>
                    <a:pt x="1086508" y="118494"/>
                  </a:cubicBezTo>
                  <a:cubicBezTo>
                    <a:pt x="774088" y="-91056"/>
                    <a:pt x="350225" y="-15808"/>
                    <a:pt x="131150" y="289944"/>
                  </a:cubicBezTo>
                  <a:cubicBezTo>
                    <a:pt x="27328" y="435677"/>
                    <a:pt x="-10772" y="598554"/>
                    <a:pt x="2563" y="775719"/>
                  </a:cubicBezTo>
                  <a:cubicBezTo>
                    <a:pt x="58760" y="1198629"/>
                    <a:pt x="438807" y="1448184"/>
                    <a:pt x="818855" y="1386272"/>
                  </a:cubicBezTo>
                  <a:cubicBezTo>
                    <a:pt x="1176042" y="1328169"/>
                    <a:pt x="1445600" y="961457"/>
                    <a:pt x="1389403" y="603317"/>
                  </a:cubicBezTo>
                  <a:cubicBezTo>
                    <a:pt x="1360828" y="421389"/>
                    <a:pt x="1277008" y="272799"/>
                    <a:pt x="1136990" y="153737"/>
                  </a:cubicBezTo>
                  <a:close/>
                  <a:moveTo>
                    <a:pt x="194015" y="643322"/>
                  </a:moveTo>
                  <a:cubicBezTo>
                    <a:pt x="192110" y="652847"/>
                    <a:pt x="188300" y="661419"/>
                    <a:pt x="184490" y="669992"/>
                  </a:cubicBezTo>
                  <a:cubicBezTo>
                    <a:pt x="174013" y="759527"/>
                    <a:pt x="166392" y="849062"/>
                    <a:pt x="188300" y="943359"/>
                  </a:cubicBezTo>
                  <a:cubicBezTo>
                    <a:pt x="152105" y="905259"/>
                    <a:pt x="122578" y="824297"/>
                    <a:pt x="115910" y="756669"/>
                  </a:cubicBezTo>
                  <a:cubicBezTo>
                    <a:pt x="85430" y="582362"/>
                    <a:pt x="132103" y="428057"/>
                    <a:pt x="247355" y="298517"/>
                  </a:cubicBezTo>
                  <a:cubicBezTo>
                    <a:pt x="388325" y="140402"/>
                    <a:pt x="567395" y="84204"/>
                    <a:pt x="775992" y="118494"/>
                  </a:cubicBezTo>
                  <a:cubicBezTo>
                    <a:pt x="783613" y="119447"/>
                    <a:pt x="791233" y="121352"/>
                    <a:pt x="796948" y="132782"/>
                  </a:cubicBezTo>
                  <a:cubicBezTo>
                    <a:pt x="662645" y="143259"/>
                    <a:pt x="541678" y="188979"/>
                    <a:pt x="435950" y="270894"/>
                  </a:cubicBezTo>
                  <a:cubicBezTo>
                    <a:pt x="313078" y="368049"/>
                    <a:pt x="233067" y="492827"/>
                    <a:pt x="194015" y="643322"/>
                  </a:cubicBezTo>
                  <a:close/>
                  <a:moveTo>
                    <a:pt x="695030" y="908117"/>
                  </a:moveTo>
                  <a:cubicBezTo>
                    <a:pt x="577873" y="907164"/>
                    <a:pt x="486432" y="812867"/>
                    <a:pt x="487385" y="694757"/>
                  </a:cubicBezTo>
                  <a:cubicBezTo>
                    <a:pt x="488338" y="576647"/>
                    <a:pt x="580730" y="486159"/>
                    <a:pt x="699792" y="487112"/>
                  </a:cubicBezTo>
                  <a:cubicBezTo>
                    <a:pt x="816950" y="488064"/>
                    <a:pt x="909342" y="581409"/>
                    <a:pt x="908390" y="699519"/>
                  </a:cubicBezTo>
                  <a:cubicBezTo>
                    <a:pt x="907437" y="816677"/>
                    <a:pt x="812188" y="909069"/>
                    <a:pt x="695030" y="908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68BF02E-6066-408C-9485-EAB797BB9611}"/>
              </a:ext>
            </a:extLst>
          </p:cNvPr>
          <p:cNvGrpSpPr/>
          <p:nvPr/>
        </p:nvGrpSpPr>
        <p:grpSpPr>
          <a:xfrm>
            <a:off x="1321658" y="4851122"/>
            <a:ext cx="1607390" cy="1169551"/>
            <a:chOff x="1704484" y="1766707"/>
            <a:chExt cx="1038452" cy="1169551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164D82-8981-41F4-9AAD-950D94BB38E4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D4F6027-AC32-4FEA-9926-20C956C965C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116955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Founded on 31 May 1958, 65 years ago in Wichita, Kansas, USA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B46657-70FB-4FFF-A1FD-8BA2399271D9}"/>
              </a:ext>
            </a:extLst>
          </p:cNvPr>
          <p:cNvGrpSpPr/>
          <p:nvPr/>
        </p:nvGrpSpPr>
        <p:grpSpPr>
          <a:xfrm>
            <a:off x="3330418" y="4466402"/>
            <a:ext cx="1607390" cy="954107"/>
            <a:chOff x="1704484" y="1766707"/>
            <a:chExt cx="1038452" cy="95410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ED541-8138-46C7-83CC-26DC1B6A845B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FE7860-514D-4226-9289-F2934448013B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95410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Acquired by PepsiCo, Later rebranded as Yum Brands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46FC065-17F6-4E21-8B77-CE96FE48F0B4}"/>
              </a:ext>
            </a:extLst>
          </p:cNvPr>
          <p:cNvGrpSpPr/>
          <p:nvPr/>
        </p:nvGrpSpPr>
        <p:grpSpPr>
          <a:xfrm>
            <a:off x="5339178" y="4081681"/>
            <a:ext cx="1607390" cy="1384995"/>
            <a:chOff x="1704484" y="1766707"/>
            <a:chExt cx="1038452" cy="138499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907A457-9241-49EE-9823-30DC1A7A1B60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FF39BAE-E9D8-4D39-8D6D-FF2067EB635B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138499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Listed at Number 24 in the list of 200 Most influential Brands in the World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6662170-38EA-4CD7-9C02-F1C548697994}"/>
              </a:ext>
            </a:extLst>
          </p:cNvPr>
          <p:cNvGrpSpPr/>
          <p:nvPr/>
        </p:nvGrpSpPr>
        <p:grpSpPr>
          <a:xfrm>
            <a:off x="7347938" y="3696960"/>
            <a:ext cx="1607390" cy="1169551"/>
            <a:chOff x="1704484" y="1766707"/>
            <a:chExt cx="1038452" cy="116955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9F129F-F818-434B-A912-B1F4A063E89A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A090520-2B7C-4313-9622-4AA8C0B76206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116955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Currently Operating more than 19,866 stores in more 110 countries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FA1F34-AF3D-487D-A30C-D9FD9FD32442}"/>
              </a:ext>
            </a:extLst>
          </p:cNvPr>
          <p:cNvGrpSpPr/>
          <p:nvPr/>
        </p:nvGrpSpPr>
        <p:grpSpPr>
          <a:xfrm>
            <a:off x="9296926" y="3315537"/>
            <a:ext cx="2095774" cy="1600438"/>
            <a:chOff x="1665868" y="1770005"/>
            <a:chExt cx="1077068" cy="160043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A052147-9056-4A00-93F7-4370C2B573CB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3C0B1D2-A1F4-495C-A9A5-0C6A03B48A82}"/>
                </a:ext>
              </a:extLst>
            </p:cNvPr>
            <p:cNvSpPr txBox="1"/>
            <p:nvPr/>
          </p:nvSpPr>
          <p:spPr>
            <a:xfrm>
              <a:off x="1665868" y="1770005"/>
              <a:ext cx="1023846" cy="160043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Planning to open 2500 more stores in West Asia, Africa, and South American Region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4C1E6B4-EA67-3A4F-A551-387DA9E1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58" y="2119845"/>
            <a:ext cx="839376" cy="83937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Our Team</a:t>
            </a:r>
          </a:p>
        </p:txBody>
      </p:sp>
      <p:grpSp>
        <p:nvGrpSpPr>
          <p:cNvPr id="7" name="Group 42">
            <a:extLst>
              <a:ext uri="{FF2B5EF4-FFF2-40B4-BE49-F238E27FC236}">
                <a16:creationId xmlns:a16="http://schemas.microsoft.com/office/drawing/2014/main" id="{34E31048-940E-4B7D-BB82-02C37BB6F1C3}"/>
              </a:ext>
            </a:extLst>
          </p:cNvPr>
          <p:cNvGrpSpPr/>
          <p:nvPr/>
        </p:nvGrpSpPr>
        <p:grpSpPr>
          <a:xfrm>
            <a:off x="1002890" y="4238912"/>
            <a:ext cx="2234704" cy="1944216"/>
            <a:chOff x="190909" y="4077072"/>
            <a:chExt cx="2234704" cy="1944216"/>
          </a:xfrm>
        </p:grpSpPr>
        <p:sp>
          <p:nvSpPr>
            <p:cNvPr id="8" name="Text Placeholder 18">
              <a:extLst>
                <a:ext uri="{FF2B5EF4-FFF2-40B4-BE49-F238E27FC236}">
                  <a16:creationId xmlns:a16="http://schemas.microsoft.com/office/drawing/2014/main" id="{997D8D60-2167-461D-85EA-4181FAAAB9D8}"/>
                </a:ext>
              </a:extLst>
            </p:cNvPr>
            <p:cNvSpPr txBox="1">
              <a:spLocks/>
            </p:cNvSpPr>
            <p:nvPr/>
          </p:nvSpPr>
          <p:spPr>
            <a:xfrm>
              <a:off x="395534" y="4847054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accent2"/>
                  </a:solidFill>
                </a:rPr>
                <a:t>Chief Executive Officer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A5DBD5-D928-4AA4-A4DE-66E5F573F7BB}"/>
                </a:ext>
              </a:extLst>
            </p:cNvPr>
            <p:cNvSpPr txBox="1"/>
            <p:nvPr/>
          </p:nvSpPr>
          <p:spPr>
            <a:xfrm>
              <a:off x="440381" y="4911269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988512E7-9BB1-4653-B532-C07CD73621D1}"/>
                </a:ext>
              </a:extLst>
            </p:cNvPr>
            <p:cNvGrpSpPr/>
            <p:nvPr/>
          </p:nvGrpSpPr>
          <p:grpSpPr>
            <a:xfrm>
              <a:off x="69960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12" name="Rounded Rectangle 3">
                <a:extLst>
                  <a:ext uri="{FF2B5EF4-FFF2-40B4-BE49-F238E27FC236}">
                    <a16:creationId xmlns:a16="http://schemas.microsoft.com/office/drawing/2014/main" id="{6158CBFC-9779-48A7-B035-79B928B92A82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ounded Rectangle 39">
                <a:extLst>
                  <a:ext uri="{FF2B5EF4-FFF2-40B4-BE49-F238E27FC236}">
                    <a16:creationId xmlns:a16="http://schemas.microsoft.com/office/drawing/2014/main" id="{A90FA2D7-4431-4913-9A8B-D74992DCBF1B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Rounded Rectangle 2">
                <a:extLst>
                  <a:ext uri="{FF2B5EF4-FFF2-40B4-BE49-F238E27FC236}">
                    <a16:creationId xmlns:a16="http://schemas.microsoft.com/office/drawing/2014/main" id="{E829C69B-5C81-4D3A-8004-58C3A3108E8C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 Placeholder 17">
              <a:extLst>
                <a:ext uri="{FF2B5EF4-FFF2-40B4-BE49-F238E27FC236}">
                  <a16:creationId xmlns:a16="http://schemas.microsoft.com/office/drawing/2014/main" id="{A3572DC7-4588-412A-9E65-A17392C9561D}"/>
                </a:ext>
              </a:extLst>
            </p:cNvPr>
            <p:cNvSpPr txBox="1">
              <a:spLocks/>
            </p:cNvSpPr>
            <p:nvPr/>
          </p:nvSpPr>
          <p:spPr>
            <a:xfrm>
              <a:off x="190909" y="4077072"/>
              <a:ext cx="2234704" cy="33180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solidFill>
                    <a:schemeClr val="bg2"/>
                  </a:solidFill>
                  <a:cs typeface="Arial" pitchFamily="34" charset="0"/>
                </a:rPr>
                <a:t>Aaron Powell</a:t>
              </a:r>
            </a:p>
          </p:txBody>
        </p:sp>
      </p:grpSp>
      <p:grpSp>
        <p:nvGrpSpPr>
          <p:cNvPr id="15" name="Group 43">
            <a:extLst>
              <a:ext uri="{FF2B5EF4-FFF2-40B4-BE49-F238E27FC236}">
                <a16:creationId xmlns:a16="http://schemas.microsoft.com/office/drawing/2014/main" id="{CB47384E-8A74-4412-A94E-4BEC088DCD4F}"/>
              </a:ext>
            </a:extLst>
          </p:cNvPr>
          <p:cNvGrpSpPr/>
          <p:nvPr/>
        </p:nvGrpSpPr>
        <p:grpSpPr>
          <a:xfrm>
            <a:off x="3593862" y="4238912"/>
            <a:ext cx="2329577" cy="1944216"/>
            <a:chOff x="2238799" y="4077072"/>
            <a:chExt cx="2329577" cy="1944216"/>
          </a:xfrm>
        </p:grpSpPr>
        <p:sp>
          <p:nvSpPr>
            <p:cNvPr id="16" name="Text Placeholder 18">
              <a:extLst>
                <a:ext uri="{FF2B5EF4-FFF2-40B4-BE49-F238E27FC236}">
                  <a16:creationId xmlns:a16="http://schemas.microsoft.com/office/drawing/2014/main" id="{D378FF6C-BE93-4692-9254-A51D8E664AFA}"/>
                </a:ext>
              </a:extLst>
            </p:cNvPr>
            <p:cNvSpPr txBox="1">
              <a:spLocks/>
            </p:cNvSpPr>
            <p:nvPr/>
          </p:nvSpPr>
          <p:spPr>
            <a:xfrm>
              <a:off x="2487796" y="4883428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accent3"/>
                  </a:solidFill>
                </a:rPr>
                <a:t>Chief Financial Officer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ACE936-B2AC-4661-9CB6-FD128A740934}"/>
                </a:ext>
              </a:extLst>
            </p:cNvPr>
            <p:cNvSpPr txBox="1"/>
            <p:nvPr/>
          </p:nvSpPr>
          <p:spPr>
            <a:xfrm>
              <a:off x="2555976" y="4726604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22">
              <a:extLst>
                <a:ext uri="{FF2B5EF4-FFF2-40B4-BE49-F238E27FC236}">
                  <a16:creationId xmlns:a16="http://schemas.microsoft.com/office/drawing/2014/main" id="{E6C87497-F018-41A7-AC0E-626202EA3AAB}"/>
                </a:ext>
              </a:extLst>
            </p:cNvPr>
            <p:cNvGrpSpPr/>
            <p:nvPr/>
          </p:nvGrpSpPr>
          <p:grpSpPr>
            <a:xfrm>
              <a:off x="286004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20" name="Rounded Rectangle 3">
                <a:extLst>
                  <a:ext uri="{FF2B5EF4-FFF2-40B4-BE49-F238E27FC236}">
                    <a16:creationId xmlns:a16="http://schemas.microsoft.com/office/drawing/2014/main" id="{25A0A7B6-8C21-4F8D-868C-FFCF284A2889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39">
                <a:extLst>
                  <a:ext uri="{FF2B5EF4-FFF2-40B4-BE49-F238E27FC236}">
                    <a16:creationId xmlns:a16="http://schemas.microsoft.com/office/drawing/2014/main" id="{E05CB0E7-63C4-4EA8-BA72-DC995D227058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Rounded Rectangle 2">
                <a:extLst>
                  <a:ext uri="{FF2B5EF4-FFF2-40B4-BE49-F238E27FC236}">
                    <a16:creationId xmlns:a16="http://schemas.microsoft.com/office/drawing/2014/main" id="{13C3AF95-FC6C-4C03-AAF2-4D8520612055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9492D3DF-156E-4A36-A0DF-64404618645B}"/>
                </a:ext>
              </a:extLst>
            </p:cNvPr>
            <p:cNvSpPr txBox="1">
              <a:spLocks/>
            </p:cNvSpPr>
            <p:nvPr/>
          </p:nvSpPr>
          <p:spPr>
            <a:xfrm>
              <a:off x="2238799" y="4077072"/>
              <a:ext cx="2329577" cy="33180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solidFill>
                    <a:schemeClr val="bg2"/>
                  </a:solidFill>
                  <a:cs typeface="Arial" pitchFamily="34" charset="0"/>
                </a:rPr>
                <a:t>Alan Eldhose</a:t>
              </a:r>
            </a:p>
          </p:txBody>
        </p:sp>
      </p:grpSp>
      <p:grpSp>
        <p:nvGrpSpPr>
          <p:cNvPr id="23" name="Group 44">
            <a:extLst>
              <a:ext uri="{FF2B5EF4-FFF2-40B4-BE49-F238E27FC236}">
                <a16:creationId xmlns:a16="http://schemas.microsoft.com/office/drawing/2014/main" id="{71236367-1814-477B-A6D3-BE8F68F7294B}"/>
              </a:ext>
            </a:extLst>
          </p:cNvPr>
          <p:cNvGrpSpPr/>
          <p:nvPr/>
        </p:nvGrpSpPr>
        <p:grpSpPr>
          <a:xfrm>
            <a:off x="6279707" y="4238912"/>
            <a:ext cx="2234704" cy="1944216"/>
            <a:chOff x="4396040" y="4077072"/>
            <a:chExt cx="2234704" cy="1944216"/>
          </a:xfrm>
        </p:grpSpPr>
        <p:sp>
          <p:nvSpPr>
            <p:cNvPr id="24" name="Text Placeholder 18">
              <a:extLst>
                <a:ext uri="{FF2B5EF4-FFF2-40B4-BE49-F238E27FC236}">
                  <a16:creationId xmlns:a16="http://schemas.microsoft.com/office/drawing/2014/main" id="{F022BF5A-B144-4C92-B73B-BADCD82FC7EE}"/>
                </a:ext>
              </a:extLst>
            </p:cNvPr>
            <p:cNvSpPr txBox="1">
              <a:spLocks/>
            </p:cNvSpPr>
            <p:nvPr/>
          </p:nvSpPr>
          <p:spPr>
            <a:xfrm>
              <a:off x="4746783" y="4911269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4"/>
                  </a:solidFill>
                  <a:cs typeface="Arial" pitchFamily="34" charset="0"/>
                </a:rPr>
                <a:t>Chief Operating Officer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F5CF5E-3640-4DA2-8A32-EEDC056CDFCD}"/>
                </a:ext>
              </a:extLst>
            </p:cNvPr>
            <p:cNvSpPr txBox="1"/>
            <p:nvPr/>
          </p:nvSpPr>
          <p:spPr>
            <a:xfrm>
              <a:off x="4716416" y="4726604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8">
              <a:extLst>
                <a:ext uri="{FF2B5EF4-FFF2-40B4-BE49-F238E27FC236}">
                  <a16:creationId xmlns:a16="http://schemas.microsoft.com/office/drawing/2014/main" id="{094B5F86-E00B-400E-BED4-2C943ADDA9D0}"/>
                </a:ext>
              </a:extLst>
            </p:cNvPr>
            <p:cNvGrpSpPr/>
            <p:nvPr/>
          </p:nvGrpSpPr>
          <p:grpSpPr>
            <a:xfrm>
              <a:off x="502048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28" name="Rounded Rectangle 3">
                <a:extLst>
                  <a:ext uri="{FF2B5EF4-FFF2-40B4-BE49-F238E27FC236}">
                    <a16:creationId xmlns:a16="http://schemas.microsoft.com/office/drawing/2014/main" id="{048F45F2-9042-44AD-A4DF-ED2ED75C7ED9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39">
                <a:extLst>
                  <a:ext uri="{FF2B5EF4-FFF2-40B4-BE49-F238E27FC236}">
                    <a16:creationId xmlns:a16="http://schemas.microsoft.com/office/drawing/2014/main" id="{763299D5-BB6B-44D2-98B0-89C1ADEFCD45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Rounded Rectangle 2">
                <a:extLst>
                  <a:ext uri="{FF2B5EF4-FFF2-40B4-BE49-F238E27FC236}">
                    <a16:creationId xmlns:a16="http://schemas.microsoft.com/office/drawing/2014/main" id="{42652727-5AA9-4226-A685-A6A7C31EC094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D1507ACC-0E11-40DC-B6C9-6B2AA0E87C0B}"/>
                </a:ext>
              </a:extLst>
            </p:cNvPr>
            <p:cNvSpPr txBox="1">
              <a:spLocks/>
            </p:cNvSpPr>
            <p:nvPr/>
          </p:nvSpPr>
          <p:spPr>
            <a:xfrm>
              <a:off x="4396040" y="4077072"/>
              <a:ext cx="2234704" cy="34960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solidFill>
                    <a:schemeClr val="bg2"/>
                  </a:solidFill>
                  <a:cs typeface="Arial" pitchFamily="34" charset="0"/>
                </a:rPr>
                <a:t>Tracy Skeans</a:t>
              </a:r>
            </a:p>
          </p:txBody>
        </p:sp>
      </p:grpSp>
      <p:grpSp>
        <p:nvGrpSpPr>
          <p:cNvPr id="31" name="Group 45">
            <a:extLst>
              <a:ext uri="{FF2B5EF4-FFF2-40B4-BE49-F238E27FC236}">
                <a16:creationId xmlns:a16="http://schemas.microsoft.com/office/drawing/2014/main" id="{59E79EA9-B364-4D58-8AA5-153762918F0B}"/>
              </a:ext>
            </a:extLst>
          </p:cNvPr>
          <p:cNvGrpSpPr/>
          <p:nvPr/>
        </p:nvGrpSpPr>
        <p:grpSpPr>
          <a:xfrm>
            <a:off x="8965552" y="4238912"/>
            <a:ext cx="2329577" cy="1944216"/>
            <a:chOff x="6675779" y="4077072"/>
            <a:chExt cx="2329577" cy="1944216"/>
          </a:xfrm>
        </p:grpSpPr>
        <p:sp>
          <p:nvSpPr>
            <p:cNvPr id="32" name="Text Placeholder 18">
              <a:extLst>
                <a:ext uri="{FF2B5EF4-FFF2-40B4-BE49-F238E27FC236}">
                  <a16:creationId xmlns:a16="http://schemas.microsoft.com/office/drawing/2014/main" id="{2D9287F1-A6CF-4511-AC7B-FC7E827C5EAD}"/>
                </a:ext>
              </a:extLst>
            </p:cNvPr>
            <p:cNvSpPr txBox="1">
              <a:spLocks/>
            </p:cNvSpPr>
            <p:nvPr/>
          </p:nvSpPr>
          <p:spPr>
            <a:xfrm>
              <a:off x="7029721" y="4911269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accent4"/>
                  </a:solidFill>
                </a:rPr>
                <a:t>Corporate Secretary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A90D62-E566-48D3-ABB5-77213A2EDDBB}"/>
                </a:ext>
              </a:extLst>
            </p:cNvPr>
            <p:cNvSpPr txBox="1"/>
            <p:nvPr/>
          </p:nvSpPr>
          <p:spPr>
            <a:xfrm>
              <a:off x="6999354" y="4726604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8D2F7122-3F72-4B21-8783-32879742ECB6}"/>
                </a:ext>
              </a:extLst>
            </p:cNvPr>
            <p:cNvGrpSpPr/>
            <p:nvPr/>
          </p:nvGrpSpPr>
          <p:grpSpPr>
            <a:xfrm>
              <a:off x="7303421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36" name="Rounded Rectangle 3">
                <a:extLst>
                  <a:ext uri="{FF2B5EF4-FFF2-40B4-BE49-F238E27FC236}">
                    <a16:creationId xmlns:a16="http://schemas.microsoft.com/office/drawing/2014/main" id="{ECBC9322-C609-4CA9-A8B1-4FC45635EFD2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ounded Rectangle 39">
                <a:extLst>
                  <a:ext uri="{FF2B5EF4-FFF2-40B4-BE49-F238E27FC236}">
                    <a16:creationId xmlns:a16="http://schemas.microsoft.com/office/drawing/2014/main" id="{1F948F7A-050C-407F-AE9F-B7CEAB6D3A61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8" name="Rounded Rectangle 2">
                <a:extLst>
                  <a:ext uri="{FF2B5EF4-FFF2-40B4-BE49-F238E27FC236}">
                    <a16:creationId xmlns:a16="http://schemas.microsoft.com/office/drawing/2014/main" id="{6F1ABE8E-A1C3-483C-A230-D4E296B66136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9F72D341-2413-4C99-AD8C-57F2391591C6}"/>
                </a:ext>
              </a:extLst>
            </p:cNvPr>
            <p:cNvSpPr txBox="1">
              <a:spLocks/>
            </p:cNvSpPr>
            <p:nvPr/>
          </p:nvSpPr>
          <p:spPr>
            <a:xfrm>
              <a:off x="6675779" y="4077072"/>
              <a:ext cx="2329577" cy="34960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solidFill>
                    <a:schemeClr val="bg2"/>
                  </a:solidFill>
                  <a:cs typeface="Arial" pitchFamily="34" charset="0"/>
                </a:rPr>
                <a:t>Scott Catlett</a:t>
              </a:r>
            </a:p>
          </p:txBody>
        </p:sp>
      </p:grpSp>
      <p:sp>
        <p:nvSpPr>
          <p:cNvPr id="49" name="Block Arc 15">
            <a:extLst>
              <a:ext uri="{FF2B5EF4-FFF2-40B4-BE49-F238E27FC236}">
                <a16:creationId xmlns:a16="http://schemas.microsoft.com/office/drawing/2014/main" id="{634D3695-BB4F-4908-91D6-2BFDF7FA771E}"/>
              </a:ext>
            </a:extLst>
          </p:cNvPr>
          <p:cNvSpPr/>
          <p:nvPr/>
        </p:nvSpPr>
        <p:spPr>
          <a:xfrm>
            <a:off x="8965554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Block Arc 15">
            <a:extLst>
              <a:ext uri="{FF2B5EF4-FFF2-40B4-BE49-F238E27FC236}">
                <a16:creationId xmlns:a16="http://schemas.microsoft.com/office/drawing/2014/main" id="{709C4553-AE9D-49BA-B3DA-C0CAA2CCB506}"/>
              </a:ext>
            </a:extLst>
          </p:cNvPr>
          <p:cNvSpPr/>
          <p:nvPr/>
        </p:nvSpPr>
        <p:spPr>
          <a:xfrm>
            <a:off x="6279708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" name="Block Arc 15">
            <a:extLst>
              <a:ext uri="{FF2B5EF4-FFF2-40B4-BE49-F238E27FC236}">
                <a16:creationId xmlns:a16="http://schemas.microsoft.com/office/drawing/2014/main" id="{7388770B-0317-4512-B79F-B66F0E07DF91}"/>
              </a:ext>
            </a:extLst>
          </p:cNvPr>
          <p:cNvSpPr/>
          <p:nvPr/>
        </p:nvSpPr>
        <p:spPr>
          <a:xfrm>
            <a:off x="3593862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2" name="Block Arc 15">
            <a:extLst>
              <a:ext uri="{FF2B5EF4-FFF2-40B4-BE49-F238E27FC236}">
                <a16:creationId xmlns:a16="http://schemas.microsoft.com/office/drawing/2014/main" id="{DAAFD52D-19FA-4DD4-99A2-F0CE24D8055C}"/>
              </a:ext>
            </a:extLst>
          </p:cNvPr>
          <p:cNvSpPr/>
          <p:nvPr/>
        </p:nvSpPr>
        <p:spPr>
          <a:xfrm>
            <a:off x="908016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92DFD4-149F-9B08-39A0-98BF5C028D3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1A8DBADD-4B39-6A41-3FFD-A003B5833C7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C0EF5942-DEF4-F6B9-6CBB-A507428AC675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21F1A33E-F43B-2AA9-93E3-C1EE26E7680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1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2345593D-98E1-4309-968D-B75FA14E4CA4}"/>
              </a:ext>
            </a:extLst>
          </p:cNvPr>
          <p:cNvSpPr/>
          <p:nvPr/>
        </p:nvSpPr>
        <p:spPr>
          <a:xfrm>
            <a:off x="4320358" y="2373332"/>
            <a:ext cx="3548302" cy="35483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Vision &amp; Mission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083562-3CAC-498F-BB90-0DF934007818}"/>
              </a:ext>
            </a:extLst>
          </p:cNvPr>
          <p:cNvGrpSpPr/>
          <p:nvPr/>
        </p:nvGrpSpPr>
        <p:grpSpPr>
          <a:xfrm>
            <a:off x="6122069" y="1147206"/>
            <a:ext cx="5842624" cy="5714067"/>
            <a:chOff x="7602888" y="3079795"/>
            <a:chExt cx="3520981" cy="344350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BCD8A2-DDAD-4B77-AB55-290206E9725C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3EBC2A1-1F8E-46E8-9C51-267B6E4FF703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4FE9D7C-7475-411E-8710-B5E7D3D3950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12F0CE-4F26-4516-B03C-1726A6CC4417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22FE6C-37A9-4FB6-90BB-FBE115E1F1D8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CD8661-0BE9-4D7C-8384-10CA7C5C2D13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951FB7-3409-4566-9AFE-D6F8A9E56463}"/>
              </a:ext>
            </a:extLst>
          </p:cNvPr>
          <p:cNvGrpSpPr/>
          <p:nvPr/>
        </p:nvGrpSpPr>
        <p:grpSpPr>
          <a:xfrm>
            <a:off x="53783" y="3762463"/>
            <a:ext cx="4365067" cy="2578205"/>
            <a:chOff x="2560424" y="4191994"/>
            <a:chExt cx="1432284" cy="187110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3CDC22-6C4C-4D3B-AA78-9178B8CF4590}"/>
                </a:ext>
              </a:extLst>
            </p:cNvPr>
            <p:cNvSpPr txBox="1"/>
            <p:nvPr/>
          </p:nvSpPr>
          <p:spPr>
            <a:xfrm>
              <a:off x="2560424" y="4588886"/>
              <a:ext cx="1432284" cy="147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take pride in making the perfect pizza while providing courteous, helpful service at all times, striving to have every customer say that they plan to be back.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We are accountable for profitability in everything we do, providing our shareholders with value growth.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F470D8-8ABD-42FC-973F-66A5036EB236}"/>
                </a:ext>
              </a:extLst>
            </p:cNvPr>
            <p:cNvSpPr txBox="1"/>
            <p:nvPr/>
          </p:nvSpPr>
          <p:spPr>
            <a:xfrm>
              <a:off x="2585485" y="4191994"/>
              <a:ext cx="1208651" cy="37972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Mission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604418-FDD0-49C1-99E9-DE7D42887938}"/>
              </a:ext>
            </a:extLst>
          </p:cNvPr>
          <p:cNvGrpSpPr/>
          <p:nvPr/>
        </p:nvGrpSpPr>
        <p:grpSpPr>
          <a:xfrm>
            <a:off x="38453" y="2123046"/>
            <a:ext cx="4571657" cy="1433218"/>
            <a:chOff x="2534098" y="4051677"/>
            <a:chExt cx="943885" cy="143321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44537-22BA-4C1B-928D-30208EA77F9C}"/>
                </a:ext>
              </a:extLst>
            </p:cNvPr>
            <p:cNvSpPr txBox="1"/>
            <p:nvPr/>
          </p:nvSpPr>
          <p:spPr>
            <a:xfrm>
              <a:off x="2534098" y="4561565"/>
              <a:ext cx="9357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reach the top of the peak to provide the best service and taste &amp; To see Yum on the customer’s face.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9130275-B7E5-42D8-B742-A88B7E9558EC}"/>
                </a:ext>
              </a:extLst>
            </p:cNvPr>
            <p:cNvSpPr txBox="1"/>
            <p:nvPr/>
          </p:nvSpPr>
          <p:spPr>
            <a:xfrm>
              <a:off x="2550220" y="4051677"/>
              <a:ext cx="927763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2800" b="1" dirty="0">
                  <a:solidFill>
                    <a:schemeClr val="bg1"/>
                  </a:solidFill>
                  <a:cs typeface="Arial" pitchFamily="34" charset="0"/>
                </a:rPr>
                <a:t>Vision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EDC6936-A0FA-D18F-C3DC-B8090D6F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01" y="3001406"/>
            <a:ext cx="2143125" cy="21431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EBDC1E-0EC7-0E7D-5A50-3F5BEA2B0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005" y="4566319"/>
            <a:ext cx="1031090" cy="10310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AF7A33-90BA-45A9-A136-D30794FC9CD4}"/>
              </a:ext>
            </a:extLst>
          </p:cNvPr>
          <p:cNvSpPr/>
          <p:nvPr/>
        </p:nvSpPr>
        <p:spPr>
          <a:xfrm>
            <a:off x="5983469" y="2082412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6720F-4B4D-4A22-9804-30A383B16F75}"/>
              </a:ext>
            </a:extLst>
          </p:cNvPr>
          <p:cNvSpPr txBox="1"/>
          <p:nvPr/>
        </p:nvSpPr>
        <p:spPr>
          <a:xfrm>
            <a:off x="6469627" y="2279279"/>
            <a:ext cx="5722373" cy="406265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building the world’s most-loved, trusted and fastest-growing restaurant brands for today and tomorrow. We’re doing so by following a mindful recipe: one with Good priorities that influence long-term Growth, and Growth drivers that accelerate the Good we can accomplish. This recipe continues to evolve alongside the changing needs of our employees, franchisees and other stakeholders.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BEF028-0AB9-417D-A9F5-B5EF036D6A5A}"/>
              </a:ext>
            </a:extLst>
          </p:cNvPr>
          <p:cNvSpPr/>
          <p:nvPr/>
        </p:nvSpPr>
        <p:spPr>
          <a:xfrm rot="10800000">
            <a:off x="9510572" y="6077922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C161A-071D-6BA9-39FB-A47552A4236F}"/>
              </a:ext>
            </a:extLst>
          </p:cNvPr>
          <p:cNvSpPr txBox="1"/>
          <p:nvPr/>
        </p:nvSpPr>
        <p:spPr>
          <a:xfrm>
            <a:off x="8249265" y="1421882"/>
            <a:ext cx="2924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</a:rPr>
              <a:t>U    S    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676A16-A24F-3416-F0EE-703CA0CA7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13" y="111103"/>
            <a:ext cx="1247676" cy="124767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C503E4-E45D-DCBF-3669-69560E26A5D5}"/>
              </a:ext>
            </a:extLst>
          </p:cNvPr>
          <p:cNvCxnSpPr/>
          <p:nvPr/>
        </p:nvCxnSpPr>
        <p:spPr>
          <a:xfrm>
            <a:off x="8347587" y="1514168"/>
            <a:ext cx="2172929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412" y="675501"/>
            <a:ext cx="9341223" cy="857368"/>
          </a:xfrm>
        </p:spPr>
        <p:txBody>
          <a:bodyPr/>
          <a:lstStyle/>
          <a:p>
            <a:r>
              <a:rPr lang="en-US" sz="8800" dirty="0">
                <a:latin typeface="Bahnschrift Condensed" panose="020B0502040204020203" pitchFamily="34" charset="0"/>
              </a:rPr>
              <a:t>World Wide Presence</a:t>
            </a:r>
          </a:p>
        </p:txBody>
      </p:sp>
      <p:pic>
        <p:nvPicPr>
          <p:cNvPr id="472" name="Graphic 471">
            <a:extLst>
              <a:ext uri="{FF2B5EF4-FFF2-40B4-BE49-F238E27FC236}">
                <a16:creationId xmlns:a16="http://schemas.microsoft.com/office/drawing/2014/main" id="{7989AFFB-1447-DBD2-2A3B-F1FE665E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5725" y="1873624"/>
            <a:ext cx="6568804" cy="4138701"/>
          </a:xfrm>
          <a:prstGeom prst="rect">
            <a:avLst/>
          </a:prstGeom>
        </p:spPr>
      </p:pic>
      <p:pic>
        <p:nvPicPr>
          <p:cNvPr id="476" name="Picture 475">
            <a:extLst>
              <a:ext uri="{FF2B5EF4-FFF2-40B4-BE49-F238E27FC236}">
                <a16:creationId xmlns:a16="http://schemas.microsoft.com/office/drawing/2014/main" id="{15C23AAB-AEEF-D653-C037-C894837B6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2167038"/>
            <a:ext cx="2207199" cy="1349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171AA249-DB4C-2E01-54B9-9121FFA934DE}"/>
              </a:ext>
            </a:extLst>
          </p:cNvPr>
          <p:cNvSpPr txBox="1"/>
          <p:nvPr/>
        </p:nvSpPr>
        <p:spPr>
          <a:xfrm>
            <a:off x="202245" y="3530919"/>
            <a:ext cx="250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Riyadh, Saudi Arabia</a:t>
            </a:r>
          </a:p>
        </p:txBody>
      </p:sp>
      <p:pic>
        <p:nvPicPr>
          <p:cNvPr id="479" name="Picture 478">
            <a:extLst>
              <a:ext uri="{FF2B5EF4-FFF2-40B4-BE49-F238E27FC236}">
                <a16:creationId xmlns:a16="http://schemas.microsoft.com/office/drawing/2014/main" id="{B176BBC8-E15D-8416-60E3-779DB5BDC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4619867"/>
            <a:ext cx="2178944" cy="1392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80" name="TextBox 479">
            <a:extLst>
              <a:ext uri="{FF2B5EF4-FFF2-40B4-BE49-F238E27FC236}">
                <a16:creationId xmlns:a16="http://schemas.microsoft.com/office/drawing/2014/main" id="{BAE72D41-3D61-7D03-850A-38483CA9F934}"/>
              </a:ext>
            </a:extLst>
          </p:cNvPr>
          <p:cNvSpPr txBox="1"/>
          <p:nvPr/>
        </p:nvSpPr>
        <p:spPr>
          <a:xfrm>
            <a:off x="295274" y="5983748"/>
            <a:ext cx="209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Xi’an, China</a:t>
            </a:r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F40F54C5-8BB4-A4C9-BBD8-65E71A130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781" y="2167038"/>
            <a:ext cx="2178945" cy="1371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83" name="TextBox 482">
            <a:extLst>
              <a:ext uri="{FF2B5EF4-FFF2-40B4-BE49-F238E27FC236}">
                <a16:creationId xmlns:a16="http://schemas.microsoft.com/office/drawing/2014/main" id="{7D20EAE0-4DBE-64E8-9EFE-4DEC0BB4DF2C}"/>
              </a:ext>
            </a:extLst>
          </p:cNvPr>
          <p:cNvSpPr txBox="1"/>
          <p:nvPr/>
        </p:nvSpPr>
        <p:spPr>
          <a:xfrm>
            <a:off x="9637099" y="3591829"/>
            <a:ext cx="217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Jakarta, Indonesia</a:t>
            </a:r>
          </a:p>
        </p:txBody>
      </p:sp>
      <p:pic>
        <p:nvPicPr>
          <p:cNvPr id="485" name="Picture 484">
            <a:extLst>
              <a:ext uri="{FF2B5EF4-FFF2-40B4-BE49-F238E27FC236}">
                <a16:creationId xmlns:a16="http://schemas.microsoft.com/office/drawing/2014/main" id="{DE45A309-5529-3EDE-B744-837F35B6A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781" y="4619867"/>
            <a:ext cx="2178944" cy="1371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86" name="TextBox 485">
            <a:extLst>
              <a:ext uri="{FF2B5EF4-FFF2-40B4-BE49-F238E27FC236}">
                <a16:creationId xmlns:a16="http://schemas.microsoft.com/office/drawing/2014/main" id="{34CD035E-17D3-F8FD-2630-16469A0FE2A4}"/>
              </a:ext>
            </a:extLst>
          </p:cNvPr>
          <p:cNvSpPr txBox="1"/>
          <p:nvPr/>
        </p:nvSpPr>
        <p:spPr>
          <a:xfrm>
            <a:off x="9658510" y="6012326"/>
            <a:ext cx="200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Kingston, UK</a:t>
            </a: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8C6B-C683-4F63-A21E-E9BC99614CC3}"/>
              </a:ext>
            </a:extLst>
          </p:cNvPr>
          <p:cNvSpPr txBox="1"/>
          <p:nvPr/>
        </p:nvSpPr>
        <p:spPr>
          <a:xfrm>
            <a:off x="6400800" y="4350576"/>
            <a:ext cx="5034116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Bahnschrift Condensed" panose="020B0502040204020203" pitchFamily="34" charset="0"/>
                <a:cs typeface="Arial" pitchFamily="34" charset="0"/>
              </a:rPr>
              <a:t>S  W  O  T </a:t>
            </a:r>
          </a:p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Bahnschrift Condensed" panose="020B0502040204020203" pitchFamily="34" charset="0"/>
                <a:cs typeface="Arial" pitchFamily="34" charset="0"/>
              </a:rPr>
              <a:t>A N A L Y S I S</a:t>
            </a:r>
          </a:p>
        </p:txBody>
      </p:sp>
      <p:grpSp>
        <p:nvGrpSpPr>
          <p:cNvPr id="10" name="Graphic 97">
            <a:extLst>
              <a:ext uri="{FF2B5EF4-FFF2-40B4-BE49-F238E27FC236}">
                <a16:creationId xmlns:a16="http://schemas.microsoft.com/office/drawing/2014/main" id="{31A1EBE1-BBBA-41EE-BA98-770354781701}"/>
              </a:ext>
            </a:extLst>
          </p:cNvPr>
          <p:cNvGrpSpPr/>
          <p:nvPr/>
        </p:nvGrpSpPr>
        <p:grpSpPr>
          <a:xfrm>
            <a:off x="7095652" y="430558"/>
            <a:ext cx="3644412" cy="3920018"/>
            <a:chOff x="4866572" y="2110138"/>
            <a:chExt cx="1810639" cy="1947567"/>
          </a:xfrm>
          <a:blipFill>
            <a:blip r:embed="rId2"/>
            <a:stretch>
              <a:fillRect/>
            </a:stretch>
          </a:blip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8B2FDEE-0DC1-4283-BB92-87FB56B5FC9E}"/>
                </a:ext>
              </a:extLst>
            </p:cNvPr>
            <p:cNvSpPr/>
            <p:nvPr/>
          </p:nvSpPr>
          <p:spPr>
            <a:xfrm>
              <a:off x="4867187" y="3173251"/>
              <a:ext cx="845658" cy="600004"/>
            </a:xfrm>
            <a:custGeom>
              <a:avLst/>
              <a:gdLst>
                <a:gd name="connsiteX0" fmla="*/ 845658 w 845658"/>
                <a:gd name="connsiteY0" fmla="*/ 6326 h 600004"/>
                <a:gd name="connsiteX1" fmla="*/ 844253 w 845658"/>
                <a:gd name="connsiteY1" fmla="*/ 4217 h 600004"/>
                <a:gd name="connsiteX2" fmla="*/ 835818 w 845658"/>
                <a:gd name="connsiteY2" fmla="*/ 3514 h 600004"/>
                <a:gd name="connsiteX3" fmla="*/ 812623 w 845658"/>
                <a:gd name="connsiteY3" fmla="*/ 3514 h 600004"/>
                <a:gd name="connsiteX4" fmla="*/ 810514 w 845658"/>
                <a:gd name="connsiteY4" fmla="*/ 2811 h 600004"/>
                <a:gd name="connsiteX5" fmla="*/ 794348 w 845658"/>
                <a:gd name="connsiteY5" fmla="*/ 2811 h 600004"/>
                <a:gd name="connsiteX6" fmla="*/ 267887 w 845658"/>
                <a:gd name="connsiteY6" fmla="*/ 0 h 600004"/>
                <a:gd name="connsiteX7" fmla="*/ 255235 w 845658"/>
                <a:gd name="connsiteY7" fmla="*/ 7732 h 600004"/>
                <a:gd name="connsiteX8" fmla="*/ 185649 w 845658"/>
                <a:gd name="connsiteY8" fmla="*/ 44985 h 600004"/>
                <a:gd name="connsiteX9" fmla="*/ 159643 w 845658"/>
                <a:gd name="connsiteY9" fmla="*/ 44985 h 600004"/>
                <a:gd name="connsiteX10" fmla="*/ 100600 w 845658"/>
                <a:gd name="connsiteY10" fmla="*/ 19681 h 600004"/>
                <a:gd name="connsiteX11" fmla="*/ 87948 w 845658"/>
                <a:gd name="connsiteY11" fmla="*/ 7029 h 600004"/>
                <a:gd name="connsiteX12" fmla="*/ 79514 w 845658"/>
                <a:gd name="connsiteY12" fmla="*/ 4217 h 600004"/>
                <a:gd name="connsiteX13" fmla="*/ 10631 w 845658"/>
                <a:gd name="connsiteY13" fmla="*/ 4217 h 600004"/>
                <a:gd name="connsiteX14" fmla="*/ 10631 w 845658"/>
                <a:gd name="connsiteY14" fmla="*/ 4217 h 600004"/>
                <a:gd name="connsiteX15" fmla="*/ 10631 w 845658"/>
                <a:gd name="connsiteY15" fmla="*/ 4217 h 600004"/>
                <a:gd name="connsiteX16" fmla="*/ 88 w 845658"/>
                <a:gd name="connsiteY16" fmla="*/ 14058 h 600004"/>
                <a:gd name="connsiteX17" fmla="*/ 1494 w 845658"/>
                <a:gd name="connsiteY17" fmla="*/ 40767 h 600004"/>
                <a:gd name="connsiteX18" fmla="*/ 43667 w 845658"/>
                <a:gd name="connsiteY18" fmla="*/ 259364 h 600004"/>
                <a:gd name="connsiteX19" fmla="*/ 80920 w 845658"/>
                <a:gd name="connsiteY19" fmla="*/ 357066 h 600004"/>
                <a:gd name="connsiteX20" fmla="*/ 163157 w 845658"/>
                <a:gd name="connsiteY20" fmla="*/ 499048 h 600004"/>
                <a:gd name="connsiteX21" fmla="*/ 241880 w 845658"/>
                <a:gd name="connsiteY21" fmla="*/ 596046 h 600004"/>
                <a:gd name="connsiteX22" fmla="*/ 254532 w 845658"/>
                <a:gd name="connsiteY22" fmla="*/ 596046 h 600004"/>
                <a:gd name="connsiteX23" fmla="*/ 258750 w 845658"/>
                <a:gd name="connsiteY23" fmla="*/ 591829 h 600004"/>
                <a:gd name="connsiteX24" fmla="*/ 825275 w 845658"/>
                <a:gd name="connsiteY24" fmla="*/ 25304 h 600004"/>
                <a:gd name="connsiteX25" fmla="*/ 845658 w 845658"/>
                <a:gd name="connsiteY25" fmla="*/ 6326 h 600004"/>
                <a:gd name="connsiteX26" fmla="*/ 543418 w 845658"/>
                <a:gd name="connsiteY26" fmla="*/ 203134 h 600004"/>
                <a:gd name="connsiteX27" fmla="*/ 487890 w 845658"/>
                <a:gd name="connsiteY27" fmla="*/ 233358 h 600004"/>
                <a:gd name="connsiteX28" fmla="*/ 424630 w 845658"/>
                <a:gd name="connsiteY28" fmla="*/ 203134 h 600004"/>
                <a:gd name="connsiteX29" fmla="*/ 415493 w 845658"/>
                <a:gd name="connsiteY29" fmla="*/ 130034 h 600004"/>
                <a:gd name="connsiteX30" fmla="*/ 482267 w 845658"/>
                <a:gd name="connsiteY30" fmla="*/ 85752 h 600004"/>
                <a:gd name="connsiteX31" fmla="*/ 557476 w 845658"/>
                <a:gd name="connsiteY31" fmla="*/ 139874 h 600004"/>
                <a:gd name="connsiteX32" fmla="*/ 543418 w 845658"/>
                <a:gd name="connsiteY32" fmla="*/ 203134 h 60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45658" h="600004">
                  <a:moveTo>
                    <a:pt x="845658" y="6326"/>
                  </a:moveTo>
                  <a:cubicBezTo>
                    <a:pt x="845658" y="4920"/>
                    <a:pt x="845658" y="4217"/>
                    <a:pt x="844253" y="4217"/>
                  </a:cubicBezTo>
                  <a:cubicBezTo>
                    <a:pt x="842144" y="1406"/>
                    <a:pt x="838630" y="3514"/>
                    <a:pt x="835818" y="3514"/>
                  </a:cubicBezTo>
                  <a:cubicBezTo>
                    <a:pt x="828086" y="3514"/>
                    <a:pt x="820355" y="3514"/>
                    <a:pt x="812623" y="3514"/>
                  </a:cubicBezTo>
                  <a:cubicBezTo>
                    <a:pt x="811920" y="3514"/>
                    <a:pt x="811217" y="2811"/>
                    <a:pt x="810514" y="2811"/>
                  </a:cubicBezTo>
                  <a:cubicBezTo>
                    <a:pt x="804891" y="2811"/>
                    <a:pt x="799971" y="2811"/>
                    <a:pt x="794348" y="2811"/>
                  </a:cubicBezTo>
                  <a:cubicBezTo>
                    <a:pt x="618627" y="1406"/>
                    <a:pt x="443608" y="6326"/>
                    <a:pt x="267887" y="0"/>
                  </a:cubicBezTo>
                  <a:cubicBezTo>
                    <a:pt x="262264" y="0"/>
                    <a:pt x="258750" y="3514"/>
                    <a:pt x="255235" y="7732"/>
                  </a:cubicBezTo>
                  <a:cubicBezTo>
                    <a:pt x="236257" y="28115"/>
                    <a:pt x="214468" y="42173"/>
                    <a:pt x="185649" y="44985"/>
                  </a:cubicBezTo>
                  <a:cubicBezTo>
                    <a:pt x="177215" y="45688"/>
                    <a:pt x="168077" y="45688"/>
                    <a:pt x="159643" y="44985"/>
                  </a:cubicBezTo>
                  <a:cubicBezTo>
                    <a:pt x="137150" y="43579"/>
                    <a:pt x="117470" y="34441"/>
                    <a:pt x="100600" y="19681"/>
                  </a:cubicBezTo>
                  <a:cubicBezTo>
                    <a:pt x="96383" y="15463"/>
                    <a:pt x="92166" y="11246"/>
                    <a:pt x="87948" y="7029"/>
                  </a:cubicBezTo>
                  <a:cubicBezTo>
                    <a:pt x="85137" y="4920"/>
                    <a:pt x="83028" y="2109"/>
                    <a:pt x="79514" y="4217"/>
                  </a:cubicBezTo>
                  <a:cubicBezTo>
                    <a:pt x="56319" y="4217"/>
                    <a:pt x="33123" y="4217"/>
                    <a:pt x="10631" y="4217"/>
                  </a:cubicBezTo>
                  <a:lnTo>
                    <a:pt x="10631" y="4217"/>
                  </a:lnTo>
                  <a:cubicBezTo>
                    <a:pt x="10631" y="4217"/>
                    <a:pt x="10631" y="4217"/>
                    <a:pt x="10631" y="4217"/>
                  </a:cubicBezTo>
                  <a:cubicBezTo>
                    <a:pt x="2899" y="2811"/>
                    <a:pt x="-615" y="5623"/>
                    <a:pt x="88" y="14058"/>
                  </a:cubicBezTo>
                  <a:cubicBezTo>
                    <a:pt x="791" y="23195"/>
                    <a:pt x="1494" y="31630"/>
                    <a:pt x="1494" y="40767"/>
                  </a:cubicBezTo>
                  <a:cubicBezTo>
                    <a:pt x="6414" y="115273"/>
                    <a:pt x="20472" y="188373"/>
                    <a:pt x="43667" y="259364"/>
                  </a:cubicBezTo>
                  <a:cubicBezTo>
                    <a:pt x="54210" y="292400"/>
                    <a:pt x="67565" y="324733"/>
                    <a:pt x="80920" y="357066"/>
                  </a:cubicBezTo>
                  <a:cubicBezTo>
                    <a:pt x="104818" y="406267"/>
                    <a:pt x="131527" y="454064"/>
                    <a:pt x="163157" y="499048"/>
                  </a:cubicBezTo>
                  <a:cubicBezTo>
                    <a:pt x="187055" y="532787"/>
                    <a:pt x="213765" y="565119"/>
                    <a:pt x="241880" y="596046"/>
                  </a:cubicBezTo>
                  <a:cubicBezTo>
                    <a:pt x="246800" y="600967"/>
                    <a:pt x="250315" y="601669"/>
                    <a:pt x="254532" y="596046"/>
                  </a:cubicBezTo>
                  <a:cubicBezTo>
                    <a:pt x="255938" y="594641"/>
                    <a:pt x="257344" y="593235"/>
                    <a:pt x="258750" y="591829"/>
                  </a:cubicBezTo>
                  <a:cubicBezTo>
                    <a:pt x="447826" y="402753"/>
                    <a:pt x="636199" y="214380"/>
                    <a:pt x="825275" y="25304"/>
                  </a:cubicBezTo>
                  <a:cubicBezTo>
                    <a:pt x="832304" y="18978"/>
                    <a:pt x="838630" y="12652"/>
                    <a:pt x="845658" y="6326"/>
                  </a:cubicBezTo>
                  <a:close/>
                  <a:moveTo>
                    <a:pt x="543418" y="203134"/>
                  </a:moveTo>
                  <a:cubicBezTo>
                    <a:pt x="528657" y="220706"/>
                    <a:pt x="511085" y="232655"/>
                    <a:pt x="487890" y="233358"/>
                  </a:cubicBezTo>
                  <a:cubicBezTo>
                    <a:pt x="461180" y="234764"/>
                    <a:pt x="440797" y="223517"/>
                    <a:pt x="424630" y="203134"/>
                  </a:cubicBezTo>
                  <a:cubicBezTo>
                    <a:pt x="406355" y="180641"/>
                    <a:pt x="402841" y="156040"/>
                    <a:pt x="415493" y="130034"/>
                  </a:cubicBezTo>
                  <a:cubicBezTo>
                    <a:pt x="428848" y="102621"/>
                    <a:pt x="450637" y="87861"/>
                    <a:pt x="482267" y="85752"/>
                  </a:cubicBezTo>
                  <a:cubicBezTo>
                    <a:pt x="518114" y="83643"/>
                    <a:pt x="549041" y="109650"/>
                    <a:pt x="557476" y="139874"/>
                  </a:cubicBezTo>
                  <a:cubicBezTo>
                    <a:pt x="563099" y="163772"/>
                    <a:pt x="558179" y="184859"/>
                    <a:pt x="543418" y="203134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B80BA0F-FBE9-4587-BD77-7C28FF7D76A5}"/>
                </a:ext>
              </a:extLst>
            </p:cNvPr>
            <p:cNvSpPr/>
            <p:nvPr/>
          </p:nvSpPr>
          <p:spPr>
            <a:xfrm>
              <a:off x="5796029" y="3215424"/>
              <a:ext cx="597208" cy="842056"/>
            </a:xfrm>
            <a:custGeom>
              <a:avLst/>
              <a:gdLst>
                <a:gd name="connsiteX0" fmla="*/ 574716 w 597208"/>
                <a:gd name="connsiteY0" fmla="*/ 570742 h 842056"/>
                <a:gd name="connsiteX1" fmla="*/ 27872 w 597208"/>
                <a:gd name="connsiteY1" fmla="*/ 23898 h 842056"/>
                <a:gd name="connsiteX2" fmla="*/ 11002 w 597208"/>
                <a:gd name="connsiteY2" fmla="*/ 7732 h 842056"/>
                <a:gd name="connsiteX3" fmla="*/ 11002 w 597208"/>
                <a:gd name="connsiteY3" fmla="*/ 7732 h 842056"/>
                <a:gd name="connsiteX4" fmla="*/ 11002 w 597208"/>
                <a:gd name="connsiteY4" fmla="*/ 7732 h 842056"/>
                <a:gd name="connsiteX5" fmla="*/ 8894 w 597208"/>
                <a:gd name="connsiteY5" fmla="*/ 4920 h 842056"/>
                <a:gd name="connsiteX6" fmla="*/ 1162 w 597208"/>
                <a:gd name="connsiteY6" fmla="*/ 0 h 842056"/>
                <a:gd name="connsiteX7" fmla="*/ 459 w 597208"/>
                <a:gd name="connsiteY7" fmla="*/ 9840 h 842056"/>
                <a:gd name="connsiteX8" fmla="*/ 459 w 597208"/>
                <a:gd name="connsiteY8" fmla="*/ 156040 h 842056"/>
                <a:gd name="connsiteX9" fmla="*/ 459 w 597208"/>
                <a:gd name="connsiteY9" fmla="*/ 829404 h 842056"/>
                <a:gd name="connsiteX10" fmla="*/ 13111 w 597208"/>
                <a:gd name="connsiteY10" fmla="*/ 842056 h 842056"/>
                <a:gd name="connsiteX11" fmla="*/ 91131 w 597208"/>
                <a:gd name="connsiteY11" fmla="*/ 835730 h 842056"/>
                <a:gd name="connsiteX12" fmla="*/ 371582 w 597208"/>
                <a:gd name="connsiteY12" fmla="*/ 752087 h 842056"/>
                <a:gd name="connsiteX13" fmla="*/ 443979 w 597208"/>
                <a:gd name="connsiteY13" fmla="*/ 713428 h 842056"/>
                <a:gd name="connsiteX14" fmla="*/ 460849 w 597208"/>
                <a:gd name="connsiteY14" fmla="*/ 706399 h 842056"/>
                <a:gd name="connsiteX15" fmla="*/ 571202 w 597208"/>
                <a:gd name="connsiteY15" fmla="*/ 624865 h 842056"/>
                <a:gd name="connsiteX16" fmla="*/ 594397 w 597208"/>
                <a:gd name="connsiteY16" fmla="*/ 598858 h 842056"/>
                <a:gd name="connsiteX17" fmla="*/ 597208 w 597208"/>
                <a:gd name="connsiteY17" fmla="*/ 593938 h 842056"/>
                <a:gd name="connsiteX18" fmla="*/ 581042 w 597208"/>
                <a:gd name="connsiteY18" fmla="*/ 578474 h 842056"/>
                <a:gd name="connsiteX19" fmla="*/ 574716 w 597208"/>
                <a:gd name="connsiteY19" fmla="*/ 570742 h 842056"/>
                <a:gd name="connsiteX20" fmla="*/ 314649 w 597208"/>
                <a:gd name="connsiteY20" fmla="*/ 619944 h 842056"/>
                <a:gd name="connsiteX21" fmla="*/ 265447 w 597208"/>
                <a:gd name="connsiteY21" fmla="*/ 650169 h 842056"/>
                <a:gd name="connsiteX22" fmla="*/ 197970 w 597208"/>
                <a:gd name="connsiteY22" fmla="*/ 624865 h 842056"/>
                <a:gd name="connsiteX23" fmla="*/ 194455 w 597208"/>
                <a:gd name="connsiteY23" fmla="*/ 621350 h 842056"/>
                <a:gd name="connsiteX24" fmla="*/ 240143 w 597208"/>
                <a:gd name="connsiteY24" fmla="*/ 503968 h 842056"/>
                <a:gd name="connsiteX25" fmla="*/ 329409 w 597208"/>
                <a:gd name="connsiteY25" fmla="*/ 574960 h 842056"/>
                <a:gd name="connsiteX26" fmla="*/ 314649 w 597208"/>
                <a:gd name="connsiteY26" fmla="*/ 619944 h 84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7208" h="842056">
                  <a:moveTo>
                    <a:pt x="574716" y="570742"/>
                  </a:moveTo>
                  <a:cubicBezTo>
                    <a:pt x="392669" y="388695"/>
                    <a:pt x="209919" y="205945"/>
                    <a:pt x="27872" y="23898"/>
                  </a:cubicBezTo>
                  <a:cubicBezTo>
                    <a:pt x="22248" y="18275"/>
                    <a:pt x="16625" y="12652"/>
                    <a:pt x="11002" y="7732"/>
                  </a:cubicBezTo>
                  <a:cubicBezTo>
                    <a:pt x="11002" y="7732"/>
                    <a:pt x="11002" y="7732"/>
                    <a:pt x="11002" y="7732"/>
                  </a:cubicBezTo>
                  <a:cubicBezTo>
                    <a:pt x="11002" y="7732"/>
                    <a:pt x="11002" y="7732"/>
                    <a:pt x="11002" y="7732"/>
                  </a:cubicBezTo>
                  <a:cubicBezTo>
                    <a:pt x="10299" y="7029"/>
                    <a:pt x="9597" y="5623"/>
                    <a:pt x="8894" y="4920"/>
                  </a:cubicBezTo>
                  <a:cubicBezTo>
                    <a:pt x="6082" y="3514"/>
                    <a:pt x="5379" y="0"/>
                    <a:pt x="1162" y="0"/>
                  </a:cubicBezTo>
                  <a:cubicBezTo>
                    <a:pt x="-947" y="3514"/>
                    <a:pt x="459" y="7029"/>
                    <a:pt x="459" y="9840"/>
                  </a:cubicBezTo>
                  <a:cubicBezTo>
                    <a:pt x="459" y="58339"/>
                    <a:pt x="459" y="106838"/>
                    <a:pt x="459" y="156040"/>
                  </a:cubicBezTo>
                  <a:cubicBezTo>
                    <a:pt x="459" y="380261"/>
                    <a:pt x="459" y="604481"/>
                    <a:pt x="459" y="829404"/>
                  </a:cubicBezTo>
                  <a:cubicBezTo>
                    <a:pt x="459" y="842056"/>
                    <a:pt x="459" y="842056"/>
                    <a:pt x="13111" y="842056"/>
                  </a:cubicBezTo>
                  <a:cubicBezTo>
                    <a:pt x="39118" y="841353"/>
                    <a:pt x="65124" y="838542"/>
                    <a:pt x="91131" y="835730"/>
                  </a:cubicBezTo>
                  <a:cubicBezTo>
                    <a:pt x="189535" y="823078"/>
                    <a:pt x="283019" y="795666"/>
                    <a:pt x="371582" y="752087"/>
                  </a:cubicBezTo>
                  <a:cubicBezTo>
                    <a:pt x="396183" y="740138"/>
                    <a:pt x="419378" y="726783"/>
                    <a:pt x="443979" y="713428"/>
                  </a:cubicBezTo>
                  <a:cubicBezTo>
                    <a:pt x="450305" y="713428"/>
                    <a:pt x="455928" y="709914"/>
                    <a:pt x="460849" y="706399"/>
                  </a:cubicBezTo>
                  <a:cubicBezTo>
                    <a:pt x="498804" y="681095"/>
                    <a:pt x="536760" y="655089"/>
                    <a:pt x="571202" y="624865"/>
                  </a:cubicBezTo>
                  <a:cubicBezTo>
                    <a:pt x="579636" y="617133"/>
                    <a:pt x="590180" y="610807"/>
                    <a:pt x="594397" y="598858"/>
                  </a:cubicBezTo>
                  <a:cubicBezTo>
                    <a:pt x="595100" y="597452"/>
                    <a:pt x="596505" y="595343"/>
                    <a:pt x="597208" y="593938"/>
                  </a:cubicBezTo>
                  <a:cubicBezTo>
                    <a:pt x="591585" y="589018"/>
                    <a:pt x="585962" y="583394"/>
                    <a:pt x="581042" y="578474"/>
                  </a:cubicBezTo>
                  <a:cubicBezTo>
                    <a:pt x="578933" y="575663"/>
                    <a:pt x="577528" y="573554"/>
                    <a:pt x="574716" y="570742"/>
                  </a:cubicBezTo>
                  <a:close/>
                  <a:moveTo>
                    <a:pt x="314649" y="619944"/>
                  </a:moveTo>
                  <a:cubicBezTo>
                    <a:pt x="301997" y="636111"/>
                    <a:pt x="286533" y="647357"/>
                    <a:pt x="265447" y="650169"/>
                  </a:cubicBezTo>
                  <a:cubicBezTo>
                    <a:pt x="238737" y="654386"/>
                    <a:pt x="216245" y="645248"/>
                    <a:pt x="197970" y="624865"/>
                  </a:cubicBezTo>
                  <a:cubicBezTo>
                    <a:pt x="196564" y="623459"/>
                    <a:pt x="195861" y="622756"/>
                    <a:pt x="194455" y="621350"/>
                  </a:cubicBezTo>
                  <a:cubicBezTo>
                    <a:pt x="157905" y="578474"/>
                    <a:pt x="185318" y="513809"/>
                    <a:pt x="240143" y="503968"/>
                  </a:cubicBezTo>
                  <a:cubicBezTo>
                    <a:pt x="280910" y="496237"/>
                    <a:pt x="325895" y="525055"/>
                    <a:pt x="329409" y="574960"/>
                  </a:cubicBezTo>
                  <a:cubicBezTo>
                    <a:pt x="331518" y="592532"/>
                    <a:pt x="324489" y="607292"/>
                    <a:pt x="314649" y="619944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AFD7-D1A6-4562-B808-906D7CCCB4DE}"/>
                </a:ext>
              </a:extLst>
            </p:cNvPr>
            <p:cNvSpPr/>
            <p:nvPr/>
          </p:nvSpPr>
          <p:spPr>
            <a:xfrm>
              <a:off x="4866572" y="2533450"/>
              <a:ext cx="848106" cy="597202"/>
            </a:xfrm>
            <a:custGeom>
              <a:avLst/>
              <a:gdLst>
                <a:gd name="connsiteX0" fmla="*/ 8435 w 848106"/>
                <a:gd name="connsiteY0" fmla="*/ 595519 h 597202"/>
                <a:gd name="connsiteX1" fmla="*/ 59745 w 848106"/>
                <a:gd name="connsiteY1" fmla="*/ 594816 h 597202"/>
                <a:gd name="connsiteX2" fmla="*/ 63260 w 848106"/>
                <a:gd name="connsiteY2" fmla="*/ 588490 h 597202"/>
                <a:gd name="connsiteX3" fmla="*/ 63963 w 848106"/>
                <a:gd name="connsiteY3" fmla="*/ 562484 h 597202"/>
                <a:gd name="connsiteX4" fmla="*/ 89266 w 848106"/>
                <a:gd name="connsiteY4" fmla="*/ 502738 h 597202"/>
                <a:gd name="connsiteX5" fmla="*/ 160258 w 848106"/>
                <a:gd name="connsiteY5" fmla="*/ 465486 h 597202"/>
                <a:gd name="connsiteX6" fmla="*/ 186264 w 848106"/>
                <a:gd name="connsiteY6" fmla="*/ 465486 h 597202"/>
                <a:gd name="connsiteX7" fmla="*/ 238981 w 848106"/>
                <a:gd name="connsiteY7" fmla="*/ 485869 h 597202"/>
                <a:gd name="connsiteX8" fmla="*/ 283263 w 848106"/>
                <a:gd name="connsiteY8" fmla="*/ 553346 h 597202"/>
                <a:gd name="connsiteX9" fmla="*/ 285371 w 848106"/>
                <a:gd name="connsiteY9" fmla="*/ 584976 h 597202"/>
                <a:gd name="connsiteX10" fmla="*/ 295212 w 848106"/>
                <a:gd name="connsiteY10" fmla="*/ 596925 h 597202"/>
                <a:gd name="connsiteX11" fmla="*/ 341602 w 848106"/>
                <a:gd name="connsiteY11" fmla="*/ 596925 h 597202"/>
                <a:gd name="connsiteX12" fmla="*/ 834324 w 848106"/>
                <a:gd name="connsiteY12" fmla="*/ 596925 h 597202"/>
                <a:gd name="connsiteX13" fmla="*/ 847679 w 848106"/>
                <a:gd name="connsiteY13" fmla="*/ 594816 h 597202"/>
                <a:gd name="connsiteX14" fmla="*/ 842056 w 848106"/>
                <a:gd name="connsiteY14" fmla="*/ 587787 h 597202"/>
                <a:gd name="connsiteX15" fmla="*/ 821672 w 848106"/>
                <a:gd name="connsiteY15" fmla="*/ 568810 h 597202"/>
                <a:gd name="connsiteX16" fmla="*/ 820267 w 848106"/>
                <a:gd name="connsiteY16" fmla="*/ 561078 h 597202"/>
                <a:gd name="connsiteX17" fmla="*/ 813941 w 848106"/>
                <a:gd name="connsiteY17" fmla="*/ 554049 h 597202"/>
                <a:gd name="connsiteX18" fmla="*/ 290291 w 848106"/>
                <a:gd name="connsiteY18" fmla="*/ 33211 h 597202"/>
                <a:gd name="connsiteX19" fmla="*/ 283263 w 848106"/>
                <a:gd name="connsiteY19" fmla="*/ 26885 h 597202"/>
                <a:gd name="connsiteX20" fmla="*/ 275531 w 848106"/>
                <a:gd name="connsiteY20" fmla="*/ 25480 h 597202"/>
                <a:gd name="connsiteX21" fmla="*/ 254444 w 848106"/>
                <a:gd name="connsiteY21" fmla="*/ 3690 h 597202"/>
                <a:gd name="connsiteX22" fmla="*/ 241792 w 848106"/>
                <a:gd name="connsiteY22" fmla="*/ 3690 h 597202"/>
                <a:gd name="connsiteX23" fmla="*/ 165881 w 848106"/>
                <a:gd name="connsiteY23" fmla="*/ 97174 h 597202"/>
                <a:gd name="connsiteX24" fmla="*/ 108244 w 848106"/>
                <a:gd name="connsiteY24" fmla="*/ 190658 h 597202"/>
                <a:gd name="connsiteX25" fmla="*/ 89266 w 848106"/>
                <a:gd name="connsiteY25" fmla="*/ 225802 h 597202"/>
                <a:gd name="connsiteX26" fmla="*/ 8435 w 848106"/>
                <a:gd name="connsiteY26" fmla="*/ 492898 h 597202"/>
                <a:gd name="connsiteX27" fmla="*/ 2109 w 848106"/>
                <a:gd name="connsiteY27" fmla="*/ 545614 h 597202"/>
                <a:gd name="connsiteX28" fmla="*/ 0 w 848106"/>
                <a:gd name="connsiteY28" fmla="*/ 587787 h 597202"/>
                <a:gd name="connsiteX29" fmla="*/ 8435 w 848106"/>
                <a:gd name="connsiteY29" fmla="*/ 595519 h 597202"/>
                <a:gd name="connsiteX30" fmla="*/ 337385 w 848106"/>
                <a:gd name="connsiteY30" fmla="*/ 322800 h 597202"/>
                <a:gd name="connsiteX31" fmla="*/ 403456 w 848106"/>
                <a:gd name="connsiteY31" fmla="*/ 278518 h 597202"/>
                <a:gd name="connsiteX32" fmla="*/ 481476 w 848106"/>
                <a:gd name="connsiteY32" fmla="*/ 342481 h 597202"/>
                <a:gd name="connsiteX33" fmla="*/ 466013 w 848106"/>
                <a:gd name="connsiteY33" fmla="*/ 395900 h 597202"/>
                <a:gd name="connsiteX34" fmla="*/ 422434 w 848106"/>
                <a:gd name="connsiteY34" fmla="*/ 424718 h 597202"/>
                <a:gd name="connsiteX35" fmla="*/ 346522 w 848106"/>
                <a:gd name="connsiteY35" fmla="*/ 395900 h 597202"/>
                <a:gd name="connsiteX36" fmla="*/ 337385 w 848106"/>
                <a:gd name="connsiteY36" fmla="*/ 322800 h 59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8106" h="597202">
                  <a:moveTo>
                    <a:pt x="8435" y="595519"/>
                  </a:moveTo>
                  <a:cubicBezTo>
                    <a:pt x="25304" y="595519"/>
                    <a:pt x="42876" y="594816"/>
                    <a:pt x="59745" y="594816"/>
                  </a:cubicBezTo>
                  <a:cubicBezTo>
                    <a:pt x="62557" y="593411"/>
                    <a:pt x="63260" y="591302"/>
                    <a:pt x="63260" y="588490"/>
                  </a:cubicBezTo>
                  <a:cubicBezTo>
                    <a:pt x="63963" y="580056"/>
                    <a:pt x="63260" y="570918"/>
                    <a:pt x="63963" y="562484"/>
                  </a:cubicBezTo>
                  <a:cubicBezTo>
                    <a:pt x="65368" y="539991"/>
                    <a:pt x="74506" y="520311"/>
                    <a:pt x="89266" y="502738"/>
                  </a:cubicBezTo>
                  <a:cubicBezTo>
                    <a:pt x="108244" y="480949"/>
                    <a:pt x="131439" y="469000"/>
                    <a:pt x="160258" y="465486"/>
                  </a:cubicBezTo>
                  <a:cubicBezTo>
                    <a:pt x="168692" y="464080"/>
                    <a:pt x="177830" y="464080"/>
                    <a:pt x="186264" y="465486"/>
                  </a:cubicBezTo>
                  <a:cubicBezTo>
                    <a:pt x="205242" y="468297"/>
                    <a:pt x="222815" y="474623"/>
                    <a:pt x="238981" y="485869"/>
                  </a:cubicBezTo>
                  <a:cubicBezTo>
                    <a:pt x="262176" y="502738"/>
                    <a:pt x="274828" y="525934"/>
                    <a:pt x="283263" y="553346"/>
                  </a:cubicBezTo>
                  <a:cubicBezTo>
                    <a:pt x="285371" y="563889"/>
                    <a:pt x="287480" y="574433"/>
                    <a:pt x="285371" y="584976"/>
                  </a:cubicBezTo>
                  <a:cubicBezTo>
                    <a:pt x="283966" y="594113"/>
                    <a:pt x="286074" y="596925"/>
                    <a:pt x="295212" y="596925"/>
                  </a:cubicBezTo>
                  <a:cubicBezTo>
                    <a:pt x="310675" y="596925"/>
                    <a:pt x="326139" y="596925"/>
                    <a:pt x="341602" y="596925"/>
                  </a:cubicBezTo>
                  <a:cubicBezTo>
                    <a:pt x="506077" y="596925"/>
                    <a:pt x="669849" y="596925"/>
                    <a:pt x="834324" y="596925"/>
                  </a:cubicBezTo>
                  <a:cubicBezTo>
                    <a:pt x="839245" y="596925"/>
                    <a:pt x="844165" y="598331"/>
                    <a:pt x="847679" y="594816"/>
                  </a:cubicBezTo>
                  <a:cubicBezTo>
                    <a:pt x="849085" y="589896"/>
                    <a:pt x="846976" y="587787"/>
                    <a:pt x="842056" y="587787"/>
                  </a:cubicBezTo>
                  <a:cubicBezTo>
                    <a:pt x="834324" y="582867"/>
                    <a:pt x="828701" y="575136"/>
                    <a:pt x="821672" y="568810"/>
                  </a:cubicBezTo>
                  <a:cubicBezTo>
                    <a:pt x="823078" y="565998"/>
                    <a:pt x="822375" y="563186"/>
                    <a:pt x="820267" y="561078"/>
                  </a:cubicBezTo>
                  <a:cubicBezTo>
                    <a:pt x="818158" y="558969"/>
                    <a:pt x="816049" y="556861"/>
                    <a:pt x="813941" y="554049"/>
                  </a:cubicBezTo>
                  <a:cubicBezTo>
                    <a:pt x="638219" y="381139"/>
                    <a:pt x="464607" y="206824"/>
                    <a:pt x="290291" y="33211"/>
                  </a:cubicBezTo>
                  <a:cubicBezTo>
                    <a:pt x="288183" y="31103"/>
                    <a:pt x="286074" y="28994"/>
                    <a:pt x="283263" y="26885"/>
                  </a:cubicBezTo>
                  <a:cubicBezTo>
                    <a:pt x="281154" y="24777"/>
                    <a:pt x="279045" y="23371"/>
                    <a:pt x="275531" y="25480"/>
                  </a:cubicBezTo>
                  <a:cubicBezTo>
                    <a:pt x="268502" y="18451"/>
                    <a:pt x="260770" y="11422"/>
                    <a:pt x="254444" y="3690"/>
                  </a:cubicBezTo>
                  <a:cubicBezTo>
                    <a:pt x="249524" y="-1230"/>
                    <a:pt x="246713" y="-1230"/>
                    <a:pt x="241792" y="3690"/>
                  </a:cubicBezTo>
                  <a:cubicBezTo>
                    <a:pt x="214380" y="33211"/>
                    <a:pt x="189076" y="64138"/>
                    <a:pt x="165881" y="97174"/>
                  </a:cubicBezTo>
                  <a:cubicBezTo>
                    <a:pt x="144794" y="127398"/>
                    <a:pt x="125114" y="157622"/>
                    <a:pt x="108244" y="190658"/>
                  </a:cubicBezTo>
                  <a:cubicBezTo>
                    <a:pt x="101215" y="201904"/>
                    <a:pt x="95592" y="213853"/>
                    <a:pt x="89266" y="225802"/>
                  </a:cubicBezTo>
                  <a:cubicBezTo>
                    <a:pt x="48499" y="310851"/>
                    <a:pt x="21087" y="399414"/>
                    <a:pt x="8435" y="492898"/>
                  </a:cubicBezTo>
                  <a:cubicBezTo>
                    <a:pt x="5623" y="510470"/>
                    <a:pt x="4217" y="528042"/>
                    <a:pt x="2109" y="545614"/>
                  </a:cubicBezTo>
                  <a:cubicBezTo>
                    <a:pt x="1406" y="559672"/>
                    <a:pt x="703" y="573730"/>
                    <a:pt x="0" y="587787"/>
                  </a:cubicBezTo>
                  <a:cubicBezTo>
                    <a:pt x="703" y="592708"/>
                    <a:pt x="2109" y="595519"/>
                    <a:pt x="8435" y="595519"/>
                  </a:cubicBezTo>
                  <a:close/>
                  <a:moveTo>
                    <a:pt x="337385" y="322800"/>
                  </a:moveTo>
                  <a:cubicBezTo>
                    <a:pt x="350037" y="295387"/>
                    <a:pt x="372529" y="280627"/>
                    <a:pt x="403456" y="278518"/>
                  </a:cubicBezTo>
                  <a:cubicBezTo>
                    <a:pt x="441412" y="276409"/>
                    <a:pt x="475853" y="305931"/>
                    <a:pt x="481476" y="342481"/>
                  </a:cubicBezTo>
                  <a:cubicBezTo>
                    <a:pt x="484288" y="362864"/>
                    <a:pt x="478665" y="380436"/>
                    <a:pt x="466013" y="395900"/>
                  </a:cubicBezTo>
                  <a:cubicBezTo>
                    <a:pt x="454767" y="409958"/>
                    <a:pt x="440709" y="420501"/>
                    <a:pt x="422434" y="424718"/>
                  </a:cubicBezTo>
                  <a:cubicBezTo>
                    <a:pt x="391507" y="431044"/>
                    <a:pt x="366203" y="420501"/>
                    <a:pt x="346522" y="395900"/>
                  </a:cubicBezTo>
                  <a:cubicBezTo>
                    <a:pt x="328950" y="374110"/>
                    <a:pt x="325436" y="348807"/>
                    <a:pt x="337385" y="322800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A16771-CF33-4854-9E99-8ACE3B794631}"/>
                </a:ext>
              </a:extLst>
            </p:cNvPr>
            <p:cNvSpPr/>
            <p:nvPr/>
          </p:nvSpPr>
          <p:spPr>
            <a:xfrm>
              <a:off x="5832335" y="2529233"/>
              <a:ext cx="844417" cy="600014"/>
            </a:xfrm>
            <a:custGeom>
              <a:avLst/>
              <a:gdLst>
                <a:gd name="connsiteX0" fmla="*/ 12652 w 844417"/>
                <a:gd name="connsiteY0" fmla="*/ 599737 h 600014"/>
                <a:gd name="connsiteX1" fmla="*/ 483585 w 844417"/>
                <a:gd name="connsiteY1" fmla="*/ 599737 h 600014"/>
                <a:gd name="connsiteX2" fmla="*/ 833621 w 844417"/>
                <a:gd name="connsiteY2" fmla="*/ 599737 h 600014"/>
                <a:gd name="connsiteX3" fmla="*/ 844165 w 844417"/>
                <a:gd name="connsiteY3" fmla="*/ 587787 h 600014"/>
                <a:gd name="connsiteX4" fmla="*/ 841353 w 844417"/>
                <a:gd name="connsiteY4" fmla="*/ 540694 h 600014"/>
                <a:gd name="connsiteX5" fmla="*/ 837839 w 844417"/>
                <a:gd name="connsiteY5" fmla="*/ 511876 h 600014"/>
                <a:gd name="connsiteX6" fmla="*/ 778094 w 844417"/>
                <a:gd name="connsiteY6" fmla="*/ 282735 h 600014"/>
                <a:gd name="connsiteX7" fmla="*/ 737326 w 844417"/>
                <a:gd name="connsiteY7" fmla="*/ 196983 h 600014"/>
                <a:gd name="connsiteX8" fmla="*/ 719754 w 844417"/>
                <a:gd name="connsiteY8" fmla="*/ 165354 h 600014"/>
                <a:gd name="connsiteX9" fmla="*/ 637517 w 844417"/>
                <a:gd name="connsiteY9" fmla="*/ 47269 h 600014"/>
                <a:gd name="connsiteX10" fmla="*/ 634705 w 844417"/>
                <a:gd name="connsiteY10" fmla="*/ 37429 h 600014"/>
                <a:gd name="connsiteX11" fmla="*/ 604481 w 844417"/>
                <a:gd name="connsiteY11" fmla="*/ 3690 h 600014"/>
                <a:gd name="connsiteX12" fmla="*/ 590423 w 844417"/>
                <a:gd name="connsiteY12" fmla="*/ 3690 h 600014"/>
                <a:gd name="connsiteX13" fmla="*/ 565119 w 844417"/>
                <a:gd name="connsiteY13" fmla="*/ 28994 h 600014"/>
                <a:gd name="connsiteX14" fmla="*/ 560199 w 844417"/>
                <a:gd name="connsiteY14" fmla="*/ 38131 h 600014"/>
                <a:gd name="connsiteX15" fmla="*/ 535598 w 844417"/>
                <a:gd name="connsiteY15" fmla="*/ 63435 h 600014"/>
                <a:gd name="connsiteX16" fmla="*/ 445629 w 844417"/>
                <a:gd name="connsiteY16" fmla="*/ 154107 h 600014"/>
                <a:gd name="connsiteX17" fmla="*/ 438600 w 844417"/>
                <a:gd name="connsiteY17" fmla="*/ 160433 h 600014"/>
                <a:gd name="connsiteX18" fmla="*/ 436491 w 844417"/>
                <a:gd name="connsiteY18" fmla="*/ 178708 h 600014"/>
                <a:gd name="connsiteX19" fmla="*/ 452658 w 844417"/>
                <a:gd name="connsiteY19" fmla="*/ 271489 h 600014"/>
                <a:gd name="connsiteX20" fmla="*/ 437194 w 844417"/>
                <a:gd name="connsiteY20" fmla="*/ 308039 h 600014"/>
                <a:gd name="connsiteX21" fmla="*/ 437194 w 844417"/>
                <a:gd name="connsiteY21" fmla="*/ 308039 h 600014"/>
                <a:gd name="connsiteX22" fmla="*/ 431571 w 844417"/>
                <a:gd name="connsiteY22" fmla="*/ 314365 h 600014"/>
                <a:gd name="connsiteX23" fmla="*/ 275531 w 844417"/>
                <a:gd name="connsiteY23" fmla="*/ 336858 h 600014"/>
                <a:gd name="connsiteX24" fmla="*/ 260770 w 844417"/>
                <a:gd name="connsiteY24" fmla="*/ 338263 h 600014"/>
                <a:gd name="connsiteX25" fmla="*/ 144091 w 844417"/>
                <a:gd name="connsiteY25" fmla="*/ 454942 h 600014"/>
                <a:gd name="connsiteX26" fmla="*/ 26710 w 844417"/>
                <a:gd name="connsiteY26" fmla="*/ 572324 h 600014"/>
                <a:gd name="connsiteX27" fmla="*/ 0 w 844417"/>
                <a:gd name="connsiteY27" fmla="*/ 597628 h 600014"/>
                <a:gd name="connsiteX28" fmla="*/ 12652 w 844417"/>
                <a:gd name="connsiteY28" fmla="*/ 599737 h 600014"/>
                <a:gd name="connsiteX29" fmla="*/ 577771 w 844417"/>
                <a:gd name="connsiteY29" fmla="*/ 380436 h 600014"/>
                <a:gd name="connsiteX30" fmla="*/ 662820 w 844417"/>
                <a:gd name="connsiteY30" fmla="*/ 445102 h 600014"/>
                <a:gd name="connsiteX31" fmla="*/ 648060 w 844417"/>
                <a:gd name="connsiteY31" fmla="*/ 495710 h 600014"/>
                <a:gd name="connsiteX32" fmla="*/ 596749 w 844417"/>
                <a:gd name="connsiteY32" fmla="*/ 526637 h 600014"/>
                <a:gd name="connsiteX33" fmla="*/ 531381 w 844417"/>
                <a:gd name="connsiteY33" fmla="*/ 500630 h 600014"/>
                <a:gd name="connsiteX34" fmla="*/ 527164 w 844417"/>
                <a:gd name="connsiteY34" fmla="*/ 495710 h 600014"/>
                <a:gd name="connsiteX35" fmla="*/ 577771 w 844417"/>
                <a:gd name="connsiteY35" fmla="*/ 380436 h 60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44417" h="600014">
                  <a:moveTo>
                    <a:pt x="12652" y="599737"/>
                  </a:moveTo>
                  <a:cubicBezTo>
                    <a:pt x="169395" y="599737"/>
                    <a:pt x="326841" y="599737"/>
                    <a:pt x="483585" y="599737"/>
                  </a:cubicBezTo>
                  <a:cubicBezTo>
                    <a:pt x="600264" y="599737"/>
                    <a:pt x="716943" y="599737"/>
                    <a:pt x="833621" y="599737"/>
                  </a:cubicBezTo>
                  <a:cubicBezTo>
                    <a:pt x="844868" y="599737"/>
                    <a:pt x="844868" y="599034"/>
                    <a:pt x="844165" y="587787"/>
                  </a:cubicBezTo>
                  <a:cubicBezTo>
                    <a:pt x="843462" y="572324"/>
                    <a:pt x="841353" y="556860"/>
                    <a:pt x="841353" y="540694"/>
                  </a:cubicBezTo>
                  <a:cubicBezTo>
                    <a:pt x="839245" y="530854"/>
                    <a:pt x="839245" y="521013"/>
                    <a:pt x="837839" y="511876"/>
                  </a:cubicBezTo>
                  <a:cubicBezTo>
                    <a:pt x="827998" y="433153"/>
                    <a:pt x="808318" y="356538"/>
                    <a:pt x="778094" y="282735"/>
                  </a:cubicBezTo>
                  <a:cubicBezTo>
                    <a:pt x="766145" y="253214"/>
                    <a:pt x="752790" y="224396"/>
                    <a:pt x="737326" y="196983"/>
                  </a:cubicBezTo>
                  <a:cubicBezTo>
                    <a:pt x="731703" y="186440"/>
                    <a:pt x="726080" y="175897"/>
                    <a:pt x="719754" y="165354"/>
                  </a:cubicBezTo>
                  <a:cubicBezTo>
                    <a:pt x="695856" y="123883"/>
                    <a:pt x="667741" y="84522"/>
                    <a:pt x="637517" y="47269"/>
                  </a:cubicBezTo>
                  <a:cubicBezTo>
                    <a:pt x="636814" y="43755"/>
                    <a:pt x="636814" y="40240"/>
                    <a:pt x="634705" y="37429"/>
                  </a:cubicBezTo>
                  <a:cubicBezTo>
                    <a:pt x="624865" y="25480"/>
                    <a:pt x="615024" y="14936"/>
                    <a:pt x="604481" y="3690"/>
                  </a:cubicBezTo>
                  <a:cubicBezTo>
                    <a:pt x="600264" y="-1230"/>
                    <a:pt x="595344" y="-1230"/>
                    <a:pt x="590423" y="3690"/>
                  </a:cubicBezTo>
                  <a:cubicBezTo>
                    <a:pt x="581989" y="12125"/>
                    <a:pt x="573554" y="20559"/>
                    <a:pt x="565119" y="28994"/>
                  </a:cubicBezTo>
                  <a:cubicBezTo>
                    <a:pt x="562308" y="31806"/>
                    <a:pt x="561605" y="35320"/>
                    <a:pt x="560199" y="38131"/>
                  </a:cubicBezTo>
                  <a:cubicBezTo>
                    <a:pt x="551765" y="46566"/>
                    <a:pt x="544033" y="55001"/>
                    <a:pt x="535598" y="63435"/>
                  </a:cubicBezTo>
                  <a:cubicBezTo>
                    <a:pt x="505374" y="93659"/>
                    <a:pt x="475150" y="123883"/>
                    <a:pt x="445629" y="154107"/>
                  </a:cubicBezTo>
                  <a:cubicBezTo>
                    <a:pt x="443520" y="156216"/>
                    <a:pt x="441412" y="158325"/>
                    <a:pt x="438600" y="160433"/>
                  </a:cubicBezTo>
                  <a:cubicBezTo>
                    <a:pt x="430868" y="166057"/>
                    <a:pt x="430868" y="170977"/>
                    <a:pt x="436491" y="178708"/>
                  </a:cubicBezTo>
                  <a:cubicBezTo>
                    <a:pt x="456172" y="206824"/>
                    <a:pt x="460390" y="238454"/>
                    <a:pt x="452658" y="271489"/>
                  </a:cubicBezTo>
                  <a:cubicBezTo>
                    <a:pt x="449846" y="284844"/>
                    <a:pt x="442817" y="296090"/>
                    <a:pt x="437194" y="308039"/>
                  </a:cubicBezTo>
                  <a:cubicBezTo>
                    <a:pt x="437194" y="308039"/>
                    <a:pt x="437194" y="308039"/>
                    <a:pt x="437194" y="308039"/>
                  </a:cubicBezTo>
                  <a:cubicBezTo>
                    <a:pt x="435086" y="310148"/>
                    <a:pt x="433680" y="312257"/>
                    <a:pt x="431571" y="314365"/>
                  </a:cubicBezTo>
                  <a:cubicBezTo>
                    <a:pt x="392913" y="362161"/>
                    <a:pt x="325436" y="372002"/>
                    <a:pt x="275531" y="336858"/>
                  </a:cubicBezTo>
                  <a:cubicBezTo>
                    <a:pt x="269205" y="332640"/>
                    <a:pt x="265691" y="333343"/>
                    <a:pt x="260770" y="338263"/>
                  </a:cubicBezTo>
                  <a:cubicBezTo>
                    <a:pt x="222112" y="377625"/>
                    <a:pt x="182750" y="416284"/>
                    <a:pt x="144091" y="454942"/>
                  </a:cubicBezTo>
                  <a:cubicBezTo>
                    <a:pt x="104730" y="494304"/>
                    <a:pt x="66071" y="533665"/>
                    <a:pt x="26710" y="572324"/>
                  </a:cubicBezTo>
                  <a:cubicBezTo>
                    <a:pt x="17572" y="580759"/>
                    <a:pt x="9138" y="589193"/>
                    <a:pt x="0" y="597628"/>
                  </a:cubicBezTo>
                  <a:cubicBezTo>
                    <a:pt x="3514" y="601142"/>
                    <a:pt x="8435" y="599737"/>
                    <a:pt x="12652" y="599737"/>
                  </a:cubicBezTo>
                  <a:close/>
                  <a:moveTo>
                    <a:pt x="577771" y="380436"/>
                  </a:moveTo>
                  <a:cubicBezTo>
                    <a:pt x="619242" y="375516"/>
                    <a:pt x="656494" y="404334"/>
                    <a:pt x="662820" y="445102"/>
                  </a:cubicBezTo>
                  <a:cubicBezTo>
                    <a:pt x="665632" y="464783"/>
                    <a:pt x="658603" y="480949"/>
                    <a:pt x="648060" y="495710"/>
                  </a:cubicBezTo>
                  <a:cubicBezTo>
                    <a:pt x="634705" y="512579"/>
                    <a:pt x="618539" y="523825"/>
                    <a:pt x="596749" y="526637"/>
                  </a:cubicBezTo>
                  <a:cubicBezTo>
                    <a:pt x="570743" y="529448"/>
                    <a:pt x="548953" y="521013"/>
                    <a:pt x="531381" y="500630"/>
                  </a:cubicBezTo>
                  <a:cubicBezTo>
                    <a:pt x="529975" y="499224"/>
                    <a:pt x="528569" y="497115"/>
                    <a:pt x="527164" y="495710"/>
                  </a:cubicBezTo>
                  <a:cubicBezTo>
                    <a:pt x="488505" y="448616"/>
                    <a:pt x="526461" y="386762"/>
                    <a:pt x="577771" y="380436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56DD8C-4611-4A9F-9025-62A56B0C9221}"/>
                </a:ext>
              </a:extLst>
            </p:cNvPr>
            <p:cNvSpPr/>
            <p:nvPr/>
          </p:nvSpPr>
          <p:spPr>
            <a:xfrm>
              <a:off x="5857527" y="2110138"/>
              <a:ext cx="598267" cy="843813"/>
            </a:xfrm>
            <a:custGeom>
              <a:avLst/>
              <a:gdLst>
                <a:gd name="connsiteX0" fmla="*/ 112 w 598267"/>
                <a:gd name="connsiteY0" fmla="*/ 833270 h 843813"/>
                <a:gd name="connsiteX1" fmla="*/ 1518 w 598267"/>
                <a:gd name="connsiteY1" fmla="*/ 843813 h 843813"/>
                <a:gd name="connsiteX2" fmla="*/ 7844 w 598267"/>
                <a:gd name="connsiteY2" fmla="*/ 838893 h 843813"/>
                <a:gd name="connsiteX3" fmla="*/ 277752 w 598267"/>
                <a:gd name="connsiteY3" fmla="*/ 568985 h 843813"/>
                <a:gd name="connsiteX4" fmla="*/ 277752 w 598267"/>
                <a:gd name="connsiteY4" fmla="*/ 546493 h 843813"/>
                <a:gd name="connsiteX5" fmla="*/ 272129 w 598267"/>
                <a:gd name="connsiteY5" fmla="*/ 541573 h 843813"/>
                <a:gd name="connsiteX6" fmla="*/ 272129 w 598267"/>
                <a:gd name="connsiteY6" fmla="*/ 541573 h 843813"/>
                <a:gd name="connsiteX7" fmla="*/ 257368 w 598267"/>
                <a:gd name="connsiteY7" fmla="*/ 523298 h 843813"/>
                <a:gd name="connsiteX8" fmla="*/ 240499 w 598267"/>
                <a:gd name="connsiteY8" fmla="*/ 466364 h 843813"/>
                <a:gd name="connsiteX9" fmla="*/ 315708 w 598267"/>
                <a:gd name="connsiteY9" fmla="*/ 353200 h 843813"/>
                <a:gd name="connsiteX10" fmla="*/ 445039 w 598267"/>
                <a:gd name="connsiteY10" fmla="*/ 389750 h 843813"/>
                <a:gd name="connsiteX11" fmla="*/ 457691 w 598267"/>
                <a:gd name="connsiteY11" fmla="*/ 390453 h 843813"/>
                <a:gd name="connsiteX12" fmla="*/ 572261 w 598267"/>
                <a:gd name="connsiteY12" fmla="*/ 275179 h 843813"/>
                <a:gd name="connsiteX13" fmla="*/ 591239 w 598267"/>
                <a:gd name="connsiteY13" fmla="*/ 256904 h 843813"/>
                <a:gd name="connsiteX14" fmla="*/ 590536 w 598267"/>
                <a:gd name="connsiteY14" fmla="*/ 240035 h 843813"/>
                <a:gd name="connsiteX15" fmla="*/ 582101 w 598267"/>
                <a:gd name="connsiteY15" fmla="*/ 233006 h 843813"/>
                <a:gd name="connsiteX16" fmla="*/ 582101 w 598267"/>
                <a:gd name="connsiteY16" fmla="*/ 233006 h 843813"/>
                <a:gd name="connsiteX17" fmla="*/ 568746 w 598267"/>
                <a:gd name="connsiteY17" fmla="*/ 220354 h 843813"/>
                <a:gd name="connsiteX18" fmla="*/ 379670 w 598267"/>
                <a:gd name="connsiteY18" fmla="*/ 93835 h 843813"/>
                <a:gd name="connsiteX19" fmla="*/ 168805 w 598267"/>
                <a:gd name="connsiteY19" fmla="*/ 20032 h 843813"/>
                <a:gd name="connsiteX20" fmla="*/ 33148 w 598267"/>
                <a:gd name="connsiteY20" fmla="*/ 1757 h 843813"/>
                <a:gd name="connsiteX21" fmla="*/ 13467 w 598267"/>
                <a:gd name="connsiteY21" fmla="*/ 351 h 843813"/>
                <a:gd name="connsiteX22" fmla="*/ 815 w 598267"/>
                <a:gd name="connsiteY22" fmla="*/ 12300 h 843813"/>
                <a:gd name="connsiteX23" fmla="*/ 815 w 598267"/>
                <a:gd name="connsiteY23" fmla="*/ 41119 h 843813"/>
                <a:gd name="connsiteX24" fmla="*/ 112 w 598267"/>
                <a:gd name="connsiteY24" fmla="*/ 833270 h 843813"/>
                <a:gd name="connsiteX25" fmla="*/ 70401 w 598267"/>
                <a:gd name="connsiteY25" fmla="*/ 166935 h 843813"/>
                <a:gd name="connsiteX26" fmla="*/ 192000 w 598267"/>
                <a:gd name="connsiteY26" fmla="*/ 138820 h 843813"/>
                <a:gd name="connsiteX27" fmla="*/ 217304 w 598267"/>
                <a:gd name="connsiteY27" fmla="*/ 193645 h 843813"/>
                <a:gd name="connsiteX28" fmla="*/ 202543 w 598267"/>
                <a:gd name="connsiteY28" fmla="*/ 233709 h 843813"/>
                <a:gd name="connsiteX29" fmla="*/ 110465 w 598267"/>
                <a:gd name="connsiteY29" fmla="*/ 259716 h 843813"/>
                <a:gd name="connsiteX30" fmla="*/ 80241 w 598267"/>
                <a:gd name="connsiteY30" fmla="*/ 233709 h 843813"/>
                <a:gd name="connsiteX31" fmla="*/ 70401 w 598267"/>
                <a:gd name="connsiteY31" fmla="*/ 166935 h 84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8267" h="843813">
                  <a:moveTo>
                    <a:pt x="112" y="833270"/>
                  </a:moveTo>
                  <a:cubicBezTo>
                    <a:pt x="112" y="836784"/>
                    <a:pt x="-590" y="840299"/>
                    <a:pt x="1518" y="843813"/>
                  </a:cubicBezTo>
                  <a:cubicBezTo>
                    <a:pt x="5033" y="843110"/>
                    <a:pt x="5736" y="841002"/>
                    <a:pt x="7844" y="838893"/>
                  </a:cubicBezTo>
                  <a:cubicBezTo>
                    <a:pt x="97814" y="748924"/>
                    <a:pt x="187783" y="658955"/>
                    <a:pt x="277752" y="568985"/>
                  </a:cubicBezTo>
                  <a:cubicBezTo>
                    <a:pt x="289701" y="557036"/>
                    <a:pt x="289701" y="557036"/>
                    <a:pt x="277752" y="546493"/>
                  </a:cubicBezTo>
                  <a:cubicBezTo>
                    <a:pt x="275643" y="545087"/>
                    <a:pt x="274238" y="542979"/>
                    <a:pt x="272129" y="541573"/>
                  </a:cubicBezTo>
                  <a:cubicBezTo>
                    <a:pt x="272129" y="541573"/>
                    <a:pt x="272129" y="541573"/>
                    <a:pt x="272129" y="541573"/>
                  </a:cubicBezTo>
                  <a:cubicBezTo>
                    <a:pt x="267209" y="535247"/>
                    <a:pt x="262289" y="528921"/>
                    <a:pt x="257368" y="523298"/>
                  </a:cubicBezTo>
                  <a:cubicBezTo>
                    <a:pt x="248231" y="505726"/>
                    <a:pt x="241202" y="486748"/>
                    <a:pt x="240499" y="466364"/>
                  </a:cubicBezTo>
                  <a:cubicBezTo>
                    <a:pt x="239093" y="415756"/>
                    <a:pt x="268615" y="370772"/>
                    <a:pt x="315708" y="353200"/>
                  </a:cubicBezTo>
                  <a:cubicBezTo>
                    <a:pt x="362098" y="335628"/>
                    <a:pt x="413409" y="350388"/>
                    <a:pt x="445039" y="389750"/>
                  </a:cubicBezTo>
                  <a:cubicBezTo>
                    <a:pt x="449959" y="396076"/>
                    <a:pt x="452770" y="395373"/>
                    <a:pt x="457691" y="390453"/>
                  </a:cubicBezTo>
                  <a:cubicBezTo>
                    <a:pt x="495646" y="351794"/>
                    <a:pt x="534305" y="313838"/>
                    <a:pt x="572261" y="275179"/>
                  </a:cubicBezTo>
                  <a:cubicBezTo>
                    <a:pt x="582804" y="273071"/>
                    <a:pt x="588427" y="267448"/>
                    <a:pt x="591239" y="256904"/>
                  </a:cubicBezTo>
                  <a:cubicBezTo>
                    <a:pt x="600376" y="247767"/>
                    <a:pt x="601079" y="249173"/>
                    <a:pt x="590536" y="240035"/>
                  </a:cubicBezTo>
                  <a:cubicBezTo>
                    <a:pt x="587724" y="237927"/>
                    <a:pt x="584913" y="235115"/>
                    <a:pt x="582101" y="233006"/>
                  </a:cubicBezTo>
                  <a:lnTo>
                    <a:pt x="582101" y="233006"/>
                  </a:lnTo>
                  <a:cubicBezTo>
                    <a:pt x="578587" y="227383"/>
                    <a:pt x="573667" y="224572"/>
                    <a:pt x="568746" y="220354"/>
                  </a:cubicBezTo>
                  <a:cubicBezTo>
                    <a:pt x="511110" y="170450"/>
                    <a:pt x="447850" y="128276"/>
                    <a:pt x="379670" y="93835"/>
                  </a:cubicBezTo>
                  <a:cubicBezTo>
                    <a:pt x="312193" y="60097"/>
                    <a:pt x="241905" y="35496"/>
                    <a:pt x="168805" y="20032"/>
                  </a:cubicBezTo>
                  <a:cubicBezTo>
                    <a:pt x="123820" y="10192"/>
                    <a:pt x="78836" y="3163"/>
                    <a:pt x="33148" y="1757"/>
                  </a:cubicBezTo>
                  <a:cubicBezTo>
                    <a:pt x="26822" y="-1054"/>
                    <a:pt x="19793" y="351"/>
                    <a:pt x="13467" y="351"/>
                  </a:cubicBezTo>
                  <a:cubicBezTo>
                    <a:pt x="1518" y="351"/>
                    <a:pt x="1518" y="351"/>
                    <a:pt x="815" y="12300"/>
                  </a:cubicBezTo>
                  <a:cubicBezTo>
                    <a:pt x="815" y="22141"/>
                    <a:pt x="815" y="31278"/>
                    <a:pt x="815" y="41119"/>
                  </a:cubicBezTo>
                  <a:cubicBezTo>
                    <a:pt x="112" y="304701"/>
                    <a:pt x="112" y="568985"/>
                    <a:pt x="112" y="833270"/>
                  </a:cubicBezTo>
                  <a:close/>
                  <a:moveTo>
                    <a:pt x="70401" y="166935"/>
                  </a:moveTo>
                  <a:cubicBezTo>
                    <a:pt x="88676" y="118436"/>
                    <a:pt x="154747" y="102973"/>
                    <a:pt x="192000" y="138820"/>
                  </a:cubicBezTo>
                  <a:cubicBezTo>
                    <a:pt x="208166" y="154283"/>
                    <a:pt x="216601" y="171855"/>
                    <a:pt x="217304" y="193645"/>
                  </a:cubicBezTo>
                  <a:cubicBezTo>
                    <a:pt x="217304" y="209108"/>
                    <a:pt x="211681" y="221760"/>
                    <a:pt x="202543" y="233709"/>
                  </a:cubicBezTo>
                  <a:cubicBezTo>
                    <a:pt x="177240" y="269556"/>
                    <a:pt x="137175" y="272368"/>
                    <a:pt x="110465" y="259716"/>
                  </a:cubicBezTo>
                  <a:cubicBezTo>
                    <a:pt x="97814" y="254093"/>
                    <a:pt x="88676" y="244955"/>
                    <a:pt x="80241" y="233709"/>
                  </a:cubicBezTo>
                  <a:cubicBezTo>
                    <a:pt x="64075" y="213326"/>
                    <a:pt x="61264" y="190833"/>
                    <a:pt x="70401" y="166935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D5484A-C65B-44C8-B66A-73C6058D3A19}"/>
                </a:ext>
              </a:extLst>
            </p:cNvPr>
            <p:cNvSpPr/>
            <p:nvPr/>
          </p:nvSpPr>
          <p:spPr>
            <a:xfrm>
              <a:off x="5150889" y="2248396"/>
              <a:ext cx="598330" cy="850482"/>
            </a:xfrm>
            <a:custGeom>
              <a:avLst/>
              <a:gdLst>
                <a:gd name="connsiteX0" fmla="*/ 134602 w 598330"/>
                <a:gd name="connsiteY0" fmla="*/ 387148 h 850482"/>
                <a:gd name="connsiteX1" fmla="*/ 136711 w 598330"/>
                <a:gd name="connsiteY1" fmla="*/ 383634 h 850482"/>
                <a:gd name="connsiteX2" fmla="*/ 136711 w 598330"/>
                <a:gd name="connsiteY2" fmla="*/ 379416 h 850482"/>
                <a:gd name="connsiteX3" fmla="*/ 192239 w 598330"/>
                <a:gd name="connsiteY3" fmla="*/ 283121 h 850482"/>
                <a:gd name="connsiteX4" fmla="*/ 234412 w 598330"/>
                <a:gd name="connsiteY4" fmla="*/ 268360 h 850482"/>
                <a:gd name="connsiteX5" fmla="*/ 268151 w 598330"/>
                <a:gd name="connsiteY5" fmla="*/ 268360 h 850482"/>
                <a:gd name="connsiteX6" fmla="*/ 272368 w 598330"/>
                <a:gd name="connsiteY6" fmla="*/ 269766 h 850482"/>
                <a:gd name="connsiteX7" fmla="*/ 342656 w 598330"/>
                <a:gd name="connsiteY7" fmla="*/ 311939 h 850482"/>
                <a:gd name="connsiteX8" fmla="*/ 365149 w 598330"/>
                <a:gd name="connsiteY8" fmla="*/ 364656 h 850482"/>
                <a:gd name="connsiteX9" fmla="*/ 365149 w 598330"/>
                <a:gd name="connsiteY9" fmla="*/ 398394 h 850482"/>
                <a:gd name="connsiteX10" fmla="*/ 351794 w 598330"/>
                <a:gd name="connsiteY10" fmla="*/ 437053 h 850482"/>
                <a:gd name="connsiteX11" fmla="*/ 346171 w 598330"/>
                <a:gd name="connsiteY11" fmla="*/ 439161 h 850482"/>
                <a:gd name="connsiteX12" fmla="*/ 324381 w 598330"/>
                <a:gd name="connsiteY12" fmla="*/ 463762 h 850482"/>
                <a:gd name="connsiteX13" fmla="*/ 280100 w 598330"/>
                <a:gd name="connsiteY13" fmla="*/ 488363 h 850482"/>
                <a:gd name="connsiteX14" fmla="*/ 272368 w 598330"/>
                <a:gd name="connsiteY14" fmla="*/ 495392 h 850482"/>
                <a:gd name="connsiteX15" fmla="*/ 266042 w 598330"/>
                <a:gd name="connsiteY15" fmla="*/ 495392 h 850482"/>
                <a:gd name="connsiteX16" fmla="*/ 247064 w 598330"/>
                <a:gd name="connsiteY16" fmla="*/ 498907 h 850482"/>
                <a:gd name="connsiteX17" fmla="*/ 252687 w 598330"/>
                <a:gd name="connsiteY17" fmla="*/ 505233 h 850482"/>
                <a:gd name="connsiteX18" fmla="*/ 582340 w 598330"/>
                <a:gd name="connsiteY18" fmla="*/ 834886 h 850482"/>
                <a:gd name="connsiteX19" fmla="*/ 591478 w 598330"/>
                <a:gd name="connsiteY19" fmla="*/ 844726 h 850482"/>
                <a:gd name="connsiteX20" fmla="*/ 597804 w 598330"/>
                <a:gd name="connsiteY20" fmla="*/ 850349 h 850482"/>
                <a:gd name="connsiteX21" fmla="*/ 597804 w 598330"/>
                <a:gd name="connsiteY21" fmla="*/ 848240 h 850482"/>
                <a:gd name="connsiteX22" fmla="*/ 597804 w 598330"/>
                <a:gd name="connsiteY22" fmla="*/ 21648 h 850482"/>
                <a:gd name="connsiteX23" fmla="*/ 574608 w 598330"/>
                <a:gd name="connsiteY23" fmla="*/ 1967 h 850482"/>
                <a:gd name="connsiteX24" fmla="*/ 573203 w 598330"/>
                <a:gd name="connsiteY24" fmla="*/ 1967 h 850482"/>
                <a:gd name="connsiteX25" fmla="*/ 571797 w 598330"/>
                <a:gd name="connsiteY25" fmla="*/ 2670 h 850482"/>
                <a:gd name="connsiteX26" fmla="*/ 524704 w 598330"/>
                <a:gd name="connsiteY26" fmla="*/ 6184 h 850482"/>
                <a:gd name="connsiteX27" fmla="*/ 299780 w 598330"/>
                <a:gd name="connsiteY27" fmla="*/ 59604 h 850482"/>
                <a:gd name="connsiteX28" fmla="*/ 76966 w 598330"/>
                <a:gd name="connsiteY28" fmla="*/ 182609 h 850482"/>
                <a:gd name="connsiteX29" fmla="*/ 15112 w 598330"/>
                <a:gd name="connsiteY29" fmla="*/ 234622 h 850482"/>
                <a:gd name="connsiteX30" fmla="*/ 15112 w 598330"/>
                <a:gd name="connsiteY30" fmla="*/ 234622 h 850482"/>
                <a:gd name="connsiteX31" fmla="*/ 4569 w 598330"/>
                <a:gd name="connsiteY31" fmla="*/ 243760 h 850482"/>
                <a:gd name="connsiteX32" fmla="*/ 3866 w 598330"/>
                <a:gd name="connsiteY32" fmla="*/ 256411 h 850482"/>
                <a:gd name="connsiteX33" fmla="*/ 134602 w 598330"/>
                <a:gd name="connsiteY33" fmla="*/ 387148 h 8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98330" h="850482">
                  <a:moveTo>
                    <a:pt x="134602" y="387148"/>
                  </a:moveTo>
                  <a:cubicBezTo>
                    <a:pt x="136008" y="384336"/>
                    <a:pt x="136008" y="383634"/>
                    <a:pt x="136711" y="383634"/>
                  </a:cubicBezTo>
                  <a:cubicBezTo>
                    <a:pt x="136711" y="382228"/>
                    <a:pt x="136711" y="380822"/>
                    <a:pt x="136711" y="379416"/>
                  </a:cubicBezTo>
                  <a:cubicBezTo>
                    <a:pt x="138117" y="337946"/>
                    <a:pt x="156392" y="305613"/>
                    <a:pt x="192239" y="283121"/>
                  </a:cubicBezTo>
                  <a:cubicBezTo>
                    <a:pt x="205594" y="274686"/>
                    <a:pt x="219652" y="271172"/>
                    <a:pt x="234412" y="268360"/>
                  </a:cubicBezTo>
                  <a:cubicBezTo>
                    <a:pt x="245658" y="266955"/>
                    <a:pt x="256904" y="266955"/>
                    <a:pt x="268151" y="268360"/>
                  </a:cubicBezTo>
                  <a:cubicBezTo>
                    <a:pt x="269556" y="269063"/>
                    <a:pt x="270962" y="269766"/>
                    <a:pt x="272368" y="269766"/>
                  </a:cubicBezTo>
                  <a:cubicBezTo>
                    <a:pt x="301186" y="274686"/>
                    <a:pt x="324381" y="289447"/>
                    <a:pt x="342656" y="311939"/>
                  </a:cubicBezTo>
                  <a:cubicBezTo>
                    <a:pt x="354605" y="327403"/>
                    <a:pt x="360931" y="345678"/>
                    <a:pt x="365149" y="364656"/>
                  </a:cubicBezTo>
                  <a:cubicBezTo>
                    <a:pt x="366554" y="375902"/>
                    <a:pt x="366554" y="387148"/>
                    <a:pt x="365149" y="398394"/>
                  </a:cubicBezTo>
                  <a:cubicBezTo>
                    <a:pt x="362337" y="411749"/>
                    <a:pt x="357417" y="425104"/>
                    <a:pt x="351794" y="437053"/>
                  </a:cubicBezTo>
                  <a:cubicBezTo>
                    <a:pt x="350388" y="437756"/>
                    <a:pt x="348279" y="439161"/>
                    <a:pt x="346171" y="439161"/>
                  </a:cubicBezTo>
                  <a:cubicBezTo>
                    <a:pt x="338439" y="446893"/>
                    <a:pt x="332816" y="456734"/>
                    <a:pt x="324381" y="463762"/>
                  </a:cubicBezTo>
                  <a:cubicBezTo>
                    <a:pt x="311027" y="475009"/>
                    <a:pt x="296266" y="482740"/>
                    <a:pt x="280100" y="488363"/>
                  </a:cubicBezTo>
                  <a:cubicBezTo>
                    <a:pt x="276585" y="489769"/>
                    <a:pt x="272368" y="490472"/>
                    <a:pt x="272368" y="495392"/>
                  </a:cubicBezTo>
                  <a:cubicBezTo>
                    <a:pt x="270259" y="495392"/>
                    <a:pt x="268151" y="495392"/>
                    <a:pt x="266042" y="495392"/>
                  </a:cubicBezTo>
                  <a:cubicBezTo>
                    <a:pt x="260419" y="498204"/>
                    <a:pt x="252687" y="494689"/>
                    <a:pt x="247064" y="498907"/>
                  </a:cubicBezTo>
                  <a:cubicBezTo>
                    <a:pt x="249173" y="501015"/>
                    <a:pt x="250578" y="503124"/>
                    <a:pt x="252687" y="505233"/>
                  </a:cubicBezTo>
                  <a:cubicBezTo>
                    <a:pt x="362337" y="614883"/>
                    <a:pt x="472690" y="725236"/>
                    <a:pt x="582340" y="834886"/>
                  </a:cubicBezTo>
                  <a:cubicBezTo>
                    <a:pt x="585855" y="838400"/>
                    <a:pt x="588666" y="841212"/>
                    <a:pt x="591478" y="844726"/>
                  </a:cubicBezTo>
                  <a:cubicBezTo>
                    <a:pt x="591478" y="848943"/>
                    <a:pt x="592883" y="851052"/>
                    <a:pt x="597804" y="850349"/>
                  </a:cubicBezTo>
                  <a:cubicBezTo>
                    <a:pt x="598507" y="849646"/>
                    <a:pt x="598507" y="848943"/>
                    <a:pt x="597804" y="848240"/>
                  </a:cubicBezTo>
                  <a:cubicBezTo>
                    <a:pt x="597804" y="572710"/>
                    <a:pt x="597804" y="297179"/>
                    <a:pt x="597804" y="21648"/>
                  </a:cubicBezTo>
                  <a:cubicBezTo>
                    <a:pt x="597804" y="561"/>
                    <a:pt x="594289" y="-2953"/>
                    <a:pt x="574608" y="1967"/>
                  </a:cubicBezTo>
                  <a:cubicBezTo>
                    <a:pt x="573906" y="1967"/>
                    <a:pt x="573906" y="1967"/>
                    <a:pt x="573203" y="1967"/>
                  </a:cubicBezTo>
                  <a:cubicBezTo>
                    <a:pt x="572500" y="1967"/>
                    <a:pt x="572500" y="2670"/>
                    <a:pt x="571797" y="2670"/>
                  </a:cubicBezTo>
                  <a:cubicBezTo>
                    <a:pt x="556333" y="1967"/>
                    <a:pt x="540167" y="4076"/>
                    <a:pt x="524704" y="6184"/>
                  </a:cubicBezTo>
                  <a:cubicBezTo>
                    <a:pt x="447386" y="14619"/>
                    <a:pt x="372880" y="32191"/>
                    <a:pt x="299780" y="59604"/>
                  </a:cubicBezTo>
                  <a:cubicBezTo>
                    <a:pt x="219652" y="89828"/>
                    <a:pt x="145146" y="130595"/>
                    <a:pt x="76966" y="182609"/>
                  </a:cubicBezTo>
                  <a:cubicBezTo>
                    <a:pt x="55176" y="198775"/>
                    <a:pt x="34090" y="215644"/>
                    <a:pt x="15112" y="234622"/>
                  </a:cubicBezTo>
                  <a:cubicBezTo>
                    <a:pt x="15112" y="234622"/>
                    <a:pt x="15112" y="234622"/>
                    <a:pt x="15112" y="234622"/>
                  </a:cubicBezTo>
                  <a:cubicBezTo>
                    <a:pt x="11598" y="237434"/>
                    <a:pt x="8083" y="240948"/>
                    <a:pt x="4569" y="243760"/>
                  </a:cubicBezTo>
                  <a:cubicBezTo>
                    <a:pt x="-1757" y="247977"/>
                    <a:pt x="-1054" y="251491"/>
                    <a:pt x="3866" y="256411"/>
                  </a:cubicBezTo>
                  <a:cubicBezTo>
                    <a:pt x="46742" y="298585"/>
                    <a:pt x="90321" y="342163"/>
                    <a:pt x="134602" y="387148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303D305-C79E-4B5F-9024-FE12FB4074D5}"/>
                </a:ext>
              </a:extLst>
            </p:cNvPr>
            <p:cNvSpPr/>
            <p:nvPr/>
          </p:nvSpPr>
          <p:spPr>
            <a:xfrm>
              <a:off x="5830930" y="3177929"/>
              <a:ext cx="846281" cy="595410"/>
            </a:xfrm>
            <a:custGeom>
              <a:avLst/>
              <a:gdLst>
                <a:gd name="connsiteX0" fmla="*/ 835027 w 846281"/>
                <a:gd name="connsiteY0" fmla="*/ 243 h 595410"/>
                <a:gd name="connsiteX1" fmla="*/ 835027 w 846281"/>
                <a:gd name="connsiteY1" fmla="*/ 243 h 595410"/>
                <a:gd name="connsiteX2" fmla="*/ 823078 w 846281"/>
                <a:gd name="connsiteY2" fmla="*/ 243 h 595410"/>
                <a:gd name="connsiteX3" fmla="*/ 43579 w 846281"/>
                <a:gd name="connsiteY3" fmla="*/ 243 h 595410"/>
                <a:gd name="connsiteX4" fmla="*/ 31630 w 846281"/>
                <a:gd name="connsiteY4" fmla="*/ 243 h 595410"/>
                <a:gd name="connsiteX5" fmla="*/ 31630 w 846281"/>
                <a:gd name="connsiteY5" fmla="*/ 243 h 595410"/>
                <a:gd name="connsiteX6" fmla="*/ 0 w 846281"/>
                <a:gd name="connsiteY6" fmla="*/ 243 h 595410"/>
                <a:gd name="connsiteX7" fmla="*/ 4920 w 846281"/>
                <a:gd name="connsiteY7" fmla="*/ 6569 h 595410"/>
                <a:gd name="connsiteX8" fmla="*/ 14761 w 846281"/>
                <a:gd name="connsiteY8" fmla="*/ 15706 h 595410"/>
                <a:gd name="connsiteX9" fmla="*/ 273422 w 846281"/>
                <a:gd name="connsiteY9" fmla="*/ 273665 h 595410"/>
                <a:gd name="connsiteX10" fmla="*/ 589720 w 846281"/>
                <a:gd name="connsiteY10" fmla="*/ 590666 h 595410"/>
                <a:gd name="connsiteX11" fmla="*/ 605184 w 846281"/>
                <a:gd name="connsiteY11" fmla="*/ 590666 h 595410"/>
                <a:gd name="connsiteX12" fmla="*/ 653683 w 846281"/>
                <a:gd name="connsiteY12" fmla="*/ 533732 h 595410"/>
                <a:gd name="connsiteX13" fmla="*/ 738732 w 846281"/>
                <a:gd name="connsiteY13" fmla="*/ 405104 h 595410"/>
                <a:gd name="connsiteX14" fmla="*/ 764739 w 846281"/>
                <a:gd name="connsiteY14" fmla="*/ 352388 h 595410"/>
                <a:gd name="connsiteX15" fmla="*/ 833621 w 846281"/>
                <a:gd name="connsiteY15" fmla="*/ 130276 h 595410"/>
                <a:gd name="connsiteX16" fmla="*/ 846273 w 846281"/>
                <a:gd name="connsiteY16" fmla="*/ 12192 h 595410"/>
                <a:gd name="connsiteX17" fmla="*/ 835027 w 846281"/>
                <a:gd name="connsiteY17" fmla="*/ 243 h 595410"/>
                <a:gd name="connsiteX18" fmla="*/ 542627 w 846281"/>
                <a:gd name="connsiteY18" fmla="*/ 263824 h 595410"/>
                <a:gd name="connsiteX19" fmla="*/ 528569 w 846281"/>
                <a:gd name="connsiteY19" fmla="*/ 286317 h 595410"/>
                <a:gd name="connsiteX20" fmla="*/ 480070 w 846281"/>
                <a:gd name="connsiteY20" fmla="*/ 326381 h 595410"/>
                <a:gd name="connsiteX21" fmla="*/ 344414 w 846281"/>
                <a:gd name="connsiteY21" fmla="*/ 295454 h 595410"/>
                <a:gd name="connsiteX22" fmla="*/ 336682 w 846281"/>
                <a:gd name="connsiteY22" fmla="*/ 286317 h 595410"/>
                <a:gd name="connsiteX23" fmla="*/ 347928 w 846281"/>
                <a:gd name="connsiteY23" fmla="*/ 138008 h 595410"/>
                <a:gd name="connsiteX24" fmla="*/ 529272 w 846281"/>
                <a:gd name="connsiteY24" fmla="*/ 152066 h 595410"/>
                <a:gd name="connsiteX25" fmla="*/ 542627 w 846281"/>
                <a:gd name="connsiteY25" fmla="*/ 263824 h 59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6281" h="595410">
                  <a:moveTo>
                    <a:pt x="835027" y="243"/>
                  </a:moveTo>
                  <a:cubicBezTo>
                    <a:pt x="835027" y="243"/>
                    <a:pt x="835027" y="243"/>
                    <a:pt x="835027" y="243"/>
                  </a:cubicBezTo>
                  <a:cubicBezTo>
                    <a:pt x="830810" y="243"/>
                    <a:pt x="827296" y="243"/>
                    <a:pt x="823078" y="243"/>
                  </a:cubicBezTo>
                  <a:cubicBezTo>
                    <a:pt x="563011" y="243"/>
                    <a:pt x="303646" y="243"/>
                    <a:pt x="43579" y="243"/>
                  </a:cubicBezTo>
                  <a:cubicBezTo>
                    <a:pt x="39361" y="243"/>
                    <a:pt x="35847" y="243"/>
                    <a:pt x="31630" y="243"/>
                  </a:cubicBezTo>
                  <a:lnTo>
                    <a:pt x="31630" y="243"/>
                  </a:lnTo>
                  <a:cubicBezTo>
                    <a:pt x="21087" y="243"/>
                    <a:pt x="10543" y="243"/>
                    <a:pt x="0" y="243"/>
                  </a:cubicBezTo>
                  <a:cubicBezTo>
                    <a:pt x="1406" y="2351"/>
                    <a:pt x="3514" y="4460"/>
                    <a:pt x="4920" y="6569"/>
                  </a:cubicBezTo>
                  <a:cubicBezTo>
                    <a:pt x="8435" y="9380"/>
                    <a:pt x="11949" y="12192"/>
                    <a:pt x="14761" y="15706"/>
                  </a:cubicBezTo>
                  <a:cubicBezTo>
                    <a:pt x="101215" y="101458"/>
                    <a:pt x="186967" y="187913"/>
                    <a:pt x="273422" y="273665"/>
                  </a:cubicBezTo>
                  <a:cubicBezTo>
                    <a:pt x="378855" y="379097"/>
                    <a:pt x="484288" y="484530"/>
                    <a:pt x="589720" y="590666"/>
                  </a:cubicBezTo>
                  <a:cubicBezTo>
                    <a:pt x="596046" y="596992"/>
                    <a:pt x="598858" y="596992"/>
                    <a:pt x="605184" y="590666"/>
                  </a:cubicBezTo>
                  <a:cubicBezTo>
                    <a:pt x="622053" y="571688"/>
                    <a:pt x="638219" y="553413"/>
                    <a:pt x="653683" y="533732"/>
                  </a:cubicBezTo>
                  <a:cubicBezTo>
                    <a:pt x="685313" y="492965"/>
                    <a:pt x="713428" y="450089"/>
                    <a:pt x="738732" y="405104"/>
                  </a:cubicBezTo>
                  <a:cubicBezTo>
                    <a:pt x="747167" y="387532"/>
                    <a:pt x="756304" y="369960"/>
                    <a:pt x="764739" y="352388"/>
                  </a:cubicBezTo>
                  <a:cubicBezTo>
                    <a:pt x="797071" y="281397"/>
                    <a:pt x="820267" y="207594"/>
                    <a:pt x="833621" y="130276"/>
                  </a:cubicBezTo>
                  <a:cubicBezTo>
                    <a:pt x="840650" y="90915"/>
                    <a:pt x="844868" y="52256"/>
                    <a:pt x="846273" y="12192"/>
                  </a:cubicBezTo>
                  <a:cubicBezTo>
                    <a:pt x="846273" y="-460"/>
                    <a:pt x="846976" y="-460"/>
                    <a:pt x="835027" y="243"/>
                  </a:cubicBezTo>
                  <a:close/>
                  <a:moveTo>
                    <a:pt x="542627" y="263824"/>
                  </a:moveTo>
                  <a:cubicBezTo>
                    <a:pt x="539113" y="271556"/>
                    <a:pt x="534193" y="279288"/>
                    <a:pt x="528569" y="286317"/>
                  </a:cubicBezTo>
                  <a:cubicBezTo>
                    <a:pt x="515215" y="303186"/>
                    <a:pt x="499751" y="317947"/>
                    <a:pt x="480070" y="326381"/>
                  </a:cubicBezTo>
                  <a:cubicBezTo>
                    <a:pt x="431571" y="347468"/>
                    <a:pt x="379558" y="335519"/>
                    <a:pt x="344414" y="295454"/>
                  </a:cubicBezTo>
                  <a:cubicBezTo>
                    <a:pt x="341602" y="292643"/>
                    <a:pt x="339493" y="289831"/>
                    <a:pt x="336682" y="286317"/>
                  </a:cubicBezTo>
                  <a:cubicBezTo>
                    <a:pt x="299429" y="239223"/>
                    <a:pt x="312081" y="174558"/>
                    <a:pt x="347928" y="138008"/>
                  </a:cubicBezTo>
                  <a:cubicBezTo>
                    <a:pt x="396427" y="88103"/>
                    <a:pt x="485693" y="89509"/>
                    <a:pt x="529272" y="152066"/>
                  </a:cubicBezTo>
                  <a:cubicBezTo>
                    <a:pt x="553873" y="187210"/>
                    <a:pt x="559496" y="224463"/>
                    <a:pt x="542627" y="263824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AEFAB40-4C86-45D2-A969-728C0BC3D486}"/>
                </a:ext>
              </a:extLst>
            </p:cNvPr>
            <p:cNvSpPr/>
            <p:nvPr/>
          </p:nvSpPr>
          <p:spPr>
            <a:xfrm>
              <a:off x="5149789" y="3214721"/>
              <a:ext cx="598471" cy="842984"/>
            </a:xfrm>
            <a:custGeom>
              <a:avLst/>
              <a:gdLst>
                <a:gd name="connsiteX0" fmla="*/ 594686 w 598471"/>
                <a:gd name="connsiteY0" fmla="*/ 0 h 842984"/>
                <a:gd name="connsiteX1" fmla="*/ 587657 w 598471"/>
                <a:gd name="connsiteY1" fmla="*/ 8435 h 842984"/>
                <a:gd name="connsiteX2" fmla="*/ 580628 w 598471"/>
                <a:gd name="connsiteY2" fmla="*/ 14761 h 842984"/>
                <a:gd name="connsiteX3" fmla="*/ 461840 w 598471"/>
                <a:gd name="connsiteY3" fmla="*/ 133548 h 842984"/>
                <a:gd name="connsiteX4" fmla="*/ 93529 w 598471"/>
                <a:gd name="connsiteY4" fmla="*/ 501157 h 842984"/>
                <a:gd name="connsiteX5" fmla="*/ 15508 w 598471"/>
                <a:gd name="connsiteY5" fmla="*/ 579177 h 842984"/>
                <a:gd name="connsiteX6" fmla="*/ 15508 w 598471"/>
                <a:gd name="connsiteY6" fmla="*/ 579177 h 842984"/>
                <a:gd name="connsiteX7" fmla="*/ 9183 w 598471"/>
                <a:gd name="connsiteY7" fmla="*/ 584097 h 842984"/>
                <a:gd name="connsiteX8" fmla="*/ 45 w 598471"/>
                <a:gd name="connsiteY8" fmla="*/ 597452 h 842984"/>
                <a:gd name="connsiteX9" fmla="*/ 2857 w 598471"/>
                <a:gd name="connsiteY9" fmla="*/ 601669 h 842984"/>
                <a:gd name="connsiteX10" fmla="*/ 55573 w 598471"/>
                <a:gd name="connsiteY10" fmla="*/ 648763 h 842984"/>
                <a:gd name="connsiteX11" fmla="*/ 75957 w 598471"/>
                <a:gd name="connsiteY11" fmla="*/ 662118 h 842984"/>
                <a:gd name="connsiteX12" fmla="*/ 80877 w 598471"/>
                <a:gd name="connsiteY12" fmla="*/ 665632 h 842984"/>
                <a:gd name="connsiteX13" fmla="*/ 297365 w 598471"/>
                <a:gd name="connsiteY13" fmla="*/ 784419 h 842984"/>
                <a:gd name="connsiteX14" fmla="*/ 582034 w 598471"/>
                <a:gd name="connsiteY14" fmla="*/ 842759 h 842984"/>
                <a:gd name="connsiteX15" fmla="*/ 597497 w 598471"/>
                <a:gd name="connsiteY15" fmla="*/ 827998 h 842984"/>
                <a:gd name="connsiteX16" fmla="*/ 597497 w 598471"/>
                <a:gd name="connsiteY16" fmla="*/ 44282 h 842984"/>
                <a:gd name="connsiteX17" fmla="*/ 597497 w 598471"/>
                <a:gd name="connsiteY17" fmla="*/ 7029 h 842984"/>
                <a:gd name="connsiteX18" fmla="*/ 594686 w 598471"/>
                <a:gd name="connsiteY18" fmla="*/ 0 h 842984"/>
                <a:gd name="connsiteX19" fmla="*/ 449188 w 598471"/>
                <a:gd name="connsiteY19" fmla="*/ 625568 h 842984"/>
                <a:gd name="connsiteX20" fmla="*/ 373277 w 598471"/>
                <a:gd name="connsiteY20" fmla="*/ 679690 h 842984"/>
                <a:gd name="connsiteX21" fmla="*/ 258707 w 598471"/>
                <a:gd name="connsiteY21" fmla="*/ 637517 h 842984"/>
                <a:gd name="connsiteX22" fmla="*/ 254489 w 598471"/>
                <a:gd name="connsiteY22" fmla="*/ 632596 h 842984"/>
                <a:gd name="connsiteX23" fmla="*/ 254489 w 598471"/>
                <a:gd name="connsiteY23" fmla="*/ 496237 h 842984"/>
                <a:gd name="connsiteX24" fmla="*/ 352893 w 598471"/>
                <a:gd name="connsiteY24" fmla="*/ 447738 h 842984"/>
                <a:gd name="connsiteX25" fmla="*/ 468166 w 598471"/>
                <a:gd name="connsiteY25" fmla="*/ 547547 h 842984"/>
                <a:gd name="connsiteX26" fmla="*/ 449188 w 598471"/>
                <a:gd name="connsiteY26" fmla="*/ 625568 h 8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8471" h="842984">
                  <a:moveTo>
                    <a:pt x="594686" y="0"/>
                  </a:moveTo>
                  <a:cubicBezTo>
                    <a:pt x="592577" y="2812"/>
                    <a:pt x="589765" y="5623"/>
                    <a:pt x="587657" y="8435"/>
                  </a:cubicBezTo>
                  <a:cubicBezTo>
                    <a:pt x="585548" y="10543"/>
                    <a:pt x="582737" y="12652"/>
                    <a:pt x="580628" y="14761"/>
                  </a:cubicBezTo>
                  <a:cubicBezTo>
                    <a:pt x="541266" y="54122"/>
                    <a:pt x="501202" y="94187"/>
                    <a:pt x="461840" y="133548"/>
                  </a:cubicBezTo>
                  <a:cubicBezTo>
                    <a:pt x="338836" y="255850"/>
                    <a:pt x="216534" y="378855"/>
                    <a:pt x="93529" y="501157"/>
                  </a:cubicBezTo>
                  <a:cubicBezTo>
                    <a:pt x="67522" y="527164"/>
                    <a:pt x="41515" y="553170"/>
                    <a:pt x="15508" y="579177"/>
                  </a:cubicBezTo>
                  <a:lnTo>
                    <a:pt x="15508" y="579177"/>
                  </a:lnTo>
                  <a:cubicBezTo>
                    <a:pt x="13400" y="580583"/>
                    <a:pt x="11291" y="582692"/>
                    <a:pt x="9183" y="584097"/>
                  </a:cubicBezTo>
                  <a:cubicBezTo>
                    <a:pt x="7074" y="589018"/>
                    <a:pt x="-658" y="590423"/>
                    <a:pt x="45" y="597452"/>
                  </a:cubicBezTo>
                  <a:cubicBezTo>
                    <a:pt x="748" y="598858"/>
                    <a:pt x="2154" y="600264"/>
                    <a:pt x="2857" y="601669"/>
                  </a:cubicBezTo>
                  <a:cubicBezTo>
                    <a:pt x="19726" y="618539"/>
                    <a:pt x="35189" y="636111"/>
                    <a:pt x="55573" y="648763"/>
                  </a:cubicBezTo>
                  <a:cubicBezTo>
                    <a:pt x="62602" y="652980"/>
                    <a:pt x="66819" y="660712"/>
                    <a:pt x="75957" y="662118"/>
                  </a:cubicBezTo>
                  <a:cubicBezTo>
                    <a:pt x="77362" y="662820"/>
                    <a:pt x="79471" y="664226"/>
                    <a:pt x="80877" y="665632"/>
                  </a:cubicBezTo>
                  <a:cubicBezTo>
                    <a:pt x="147651" y="714834"/>
                    <a:pt x="220048" y="754898"/>
                    <a:pt x="297365" y="784419"/>
                  </a:cubicBezTo>
                  <a:cubicBezTo>
                    <a:pt x="388740" y="819564"/>
                    <a:pt x="483630" y="839245"/>
                    <a:pt x="582034" y="842759"/>
                  </a:cubicBezTo>
                  <a:cubicBezTo>
                    <a:pt x="597497" y="843462"/>
                    <a:pt x="597497" y="843462"/>
                    <a:pt x="597497" y="827998"/>
                  </a:cubicBezTo>
                  <a:cubicBezTo>
                    <a:pt x="597497" y="566525"/>
                    <a:pt x="597497" y="305755"/>
                    <a:pt x="597497" y="44282"/>
                  </a:cubicBezTo>
                  <a:cubicBezTo>
                    <a:pt x="597497" y="31630"/>
                    <a:pt x="597497" y="19681"/>
                    <a:pt x="597497" y="7029"/>
                  </a:cubicBezTo>
                  <a:cubicBezTo>
                    <a:pt x="598200" y="4217"/>
                    <a:pt x="600309" y="0"/>
                    <a:pt x="594686" y="0"/>
                  </a:cubicBezTo>
                  <a:close/>
                  <a:moveTo>
                    <a:pt x="449188" y="625568"/>
                  </a:moveTo>
                  <a:cubicBezTo>
                    <a:pt x="430913" y="653683"/>
                    <a:pt x="406312" y="673364"/>
                    <a:pt x="373277" y="679690"/>
                  </a:cubicBezTo>
                  <a:cubicBezTo>
                    <a:pt x="326886" y="688124"/>
                    <a:pt x="288931" y="674067"/>
                    <a:pt x="258707" y="637517"/>
                  </a:cubicBezTo>
                  <a:cubicBezTo>
                    <a:pt x="257301" y="636111"/>
                    <a:pt x="255895" y="634002"/>
                    <a:pt x="254489" y="632596"/>
                  </a:cubicBezTo>
                  <a:cubicBezTo>
                    <a:pt x="221454" y="591829"/>
                    <a:pt x="224968" y="535598"/>
                    <a:pt x="254489" y="496237"/>
                  </a:cubicBezTo>
                  <a:cubicBezTo>
                    <a:pt x="279090" y="463904"/>
                    <a:pt x="312126" y="447738"/>
                    <a:pt x="352893" y="447738"/>
                  </a:cubicBezTo>
                  <a:cubicBezTo>
                    <a:pt x="409124" y="448441"/>
                    <a:pt x="459029" y="492019"/>
                    <a:pt x="468166" y="547547"/>
                  </a:cubicBezTo>
                  <a:cubicBezTo>
                    <a:pt x="472384" y="576366"/>
                    <a:pt x="466761" y="602372"/>
                    <a:pt x="449188" y="625568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575</Words>
  <Application>Microsoft Office PowerPoint</Application>
  <PresentationFormat>Widescreen</PresentationFormat>
  <Paragraphs>163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FZShuTi</vt:lpstr>
      <vt:lpstr>Arial</vt:lpstr>
      <vt:lpstr>Bahnschrift</vt:lpstr>
      <vt:lpstr>Bahnschrift Condensed</vt:lpstr>
      <vt:lpstr>Bahnschrift SemiBold Condensed</vt:lpstr>
      <vt:lpstr>Bahnschrift SemiBold SemiConden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Alan Eldhose</cp:lastModifiedBy>
  <cp:revision>60</cp:revision>
  <dcterms:created xsi:type="dcterms:W3CDTF">2020-01-20T05:08:25Z</dcterms:created>
  <dcterms:modified xsi:type="dcterms:W3CDTF">2024-05-28T06:32:05Z</dcterms:modified>
</cp:coreProperties>
</file>